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156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2FD5B-8BF0-B96B-2DFA-179FC049C0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0972C1-DEAF-0E72-5F4E-72FA9518DE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EAC02F-AB1D-A957-8054-EC0608B23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B49B1C-140B-3138-0C64-216641FB5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8CB3-D596-F63A-DC39-057472088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951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B5CF3-AB65-96F3-D6D3-5B1DC3B6B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22AC30-FF55-7E85-2AEA-E30C08C3A4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C3C141-CC1D-7E9F-54F1-140AA78C9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1ED4AA-4125-9136-595C-47C1151B5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5A5CF8-B7C7-0CB1-29DC-02F6DBC48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364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94D38A-A11C-3E50-01CD-B9DCFC0AB1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5D16D5-33CC-DDE2-948A-1A99F11D19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2C8207-7A4B-0255-A85E-FE42ED958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7CB74D-ACE1-3B95-C720-C56E8AEA3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178E00-7DDE-580E-0848-28A47B84A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6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D5A1E-F143-BFAF-7030-BC6ADA4CB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11071-AB77-06AB-881F-F6D7C122BD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FE6574-ABBD-0A14-CCF3-DA81DE318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59DA76-C2EA-A4BD-FD73-5FFEFB9B4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6475D2-5909-9211-8F7D-06EDCE365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308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A97CC-C41B-49BE-719F-CAB89161E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BB5186-E563-7EEB-2DFB-2D4DC061DB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4D0022-1156-C9A5-8BDD-3E2DF094E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E8DFAF-B561-DB46-7814-F369EBD6D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6C5A75-6699-97D6-1E55-A3B4598D3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730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A2BE0-76E2-AF42-FBEC-790FEF15B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12D14-CE30-39E8-6B60-27499704F7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F520B2-378A-5C01-E219-5ACB0334F2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54D8F7-5CA2-1E17-E860-D05AC854D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058E3-39BA-72FD-BC1C-0D739A797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1C30CA-E1D4-77F4-73EF-06548CCBA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025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BD8B3-A510-B7E2-9BFF-B0E2C6542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CA8EE3-5BC4-383B-37D5-F24EFCBA7A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6D4C24-9E06-FFD9-895A-BDF2EFEEB5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A06F97-AF36-2728-6707-99A9D83E64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02DA4F-2F59-8B60-072E-2E288A2CE7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726BC1-A1CD-8103-96FB-1EA89D2A2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1B7DEB-2C96-1A64-A2B2-7E0AD2052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029CF6-C150-980E-9A7A-C2E3DB269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453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D0F95-5519-5F99-77CC-FB226A589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92A53F-2100-11CF-A2C7-87E2C2300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AA6894-C2D8-DE11-3BFE-B9B79912D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D296A8-B195-7CB3-7D10-FB66D72E3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413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4E4C1E-FF04-8744-2ACE-E68225C77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3813AF-33A5-C753-E92A-1CEF9FE17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DD1345-50D1-3698-EE83-C77BE36A1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907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E6162-E6D0-08ED-906D-9462B1CD8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866A98-4168-2D91-BE35-64FC2ACCD8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025C42-8D37-4533-664A-67B077B79A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6AD163-7E96-6C49-80CB-D5DCA93C7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6D9B20-84F0-9CF6-F7A7-0991A3993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0A6BBC-5D3E-FA3B-0097-BD4712598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800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16047-2D55-82AD-E069-723F3AA17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5C078C-1FE2-6BCC-7E64-873E379EE6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11A5B6-DE32-56E9-6DD2-AD9CE0DE0B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31F2B8-00B1-35F9-D2C5-D3AD934EB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C02BA3-32B7-880C-17F2-67BCEAD20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1452D7-E877-A734-3C5B-56E2BC5FF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704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CD1694-CEAC-7384-DF0E-74CB8C691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1E6260-9BA2-3060-7972-3007E4122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B8F2B0-F2A8-38F0-6BCA-C9F747B13E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3EE5A-23C5-80C5-38CB-6EEC8706F9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2AA895-4F4E-610E-18EC-28A20F72CB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893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9F7D5CDA-D291-4307-BF55-1381FED296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350" y="762001"/>
            <a:ext cx="4000647" cy="1708242"/>
          </a:xfrm>
        </p:spPr>
        <p:txBody>
          <a:bodyPr anchor="ctr">
            <a:normAutofit/>
          </a:bodyPr>
          <a:lstStyle/>
          <a:p>
            <a:r>
              <a:rPr lang="en-GB" sz="3500"/>
              <a:t>Project Proposal: Customizable Delivery App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350" y="2470244"/>
            <a:ext cx="4000647" cy="3769835"/>
          </a:xfrm>
        </p:spPr>
        <p:txBody>
          <a:bodyPr anchor="ctr">
            <a:normAutofit/>
          </a:bodyPr>
          <a:lstStyle/>
          <a:p>
            <a:r>
              <a:rPr lang="en-GB" sz="1700" dirty="0"/>
              <a:t>Prepared By: Tanisha Mohane</a:t>
            </a:r>
          </a:p>
          <a:p>
            <a:r>
              <a:rPr lang="en-GB" sz="1700" dirty="0"/>
              <a:t>Date: 28/02/2025</a:t>
            </a:r>
          </a:p>
        </p:txBody>
      </p:sp>
      <p:pic>
        <p:nvPicPr>
          <p:cNvPr id="5" name="Picture 4" descr="A delivery drone carrying a package inside a warehouse">
            <a:extLst>
              <a:ext uri="{FF2B5EF4-FFF2-40B4-BE49-F238E27FC236}">
                <a16:creationId xmlns:a16="http://schemas.microsoft.com/office/drawing/2014/main" id="{C85CF607-2071-9136-3986-A95C7FBB5E4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5569" r="31669" b="-1"/>
          <a:stretch/>
        </p:blipFill>
        <p:spPr>
          <a:xfrm>
            <a:off x="5143347" y="-10886"/>
            <a:ext cx="4000653" cy="6868886"/>
          </a:xfrm>
          <a:prstGeom prst="rect">
            <a:avLst/>
          </a:prstGeom>
          <a:effectLst>
            <a:outerShdw blurRad="127000" dist="50800" dir="10800000" sx="99000" sy="99000" algn="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Waterfall Model Implementation - Phase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Implementation:</a:t>
            </a:r>
          </a:p>
          <a:p>
            <a:r>
              <a:t>- Develop the app in sequential stages.</a:t>
            </a:r>
          </a:p>
          <a:p>
            <a:r>
              <a:t>- Integrate AI-driven logistics and real-time tracking.</a:t>
            </a:r>
          </a:p>
          <a:p>
            <a:r>
              <a:t>- Conduct internal testing for validation.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Waterfall Model Implementation - Phase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Testing &amp; Deployment:</a:t>
            </a:r>
          </a:p>
          <a:p>
            <a:r>
              <a:t>- Perform system and user acceptance testing.</a:t>
            </a:r>
          </a:p>
          <a:p>
            <a:r>
              <a:t>- Identify and resolve defects.</a:t>
            </a:r>
          </a:p>
          <a:p>
            <a:r>
              <a:t>- Deploy the app for live usage.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Waterfall Model Implementation - Phase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Maintenance &amp; Updates:</a:t>
            </a:r>
          </a:p>
          <a:p>
            <a:r>
              <a:t>- Gather user feedback for improvements.</a:t>
            </a:r>
          </a:p>
          <a:p>
            <a:r>
              <a:t>- Release periodic updates.</a:t>
            </a:r>
          </a:p>
          <a:p>
            <a:r>
              <a:t>- Monitor system performance.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Developers, UI/UX designers, logistics experts.</a:t>
            </a:r>
          </a:p>
          <a:p>
            <a:r>
              <a:t>- Implementation within 6 months.</a:t>
            </a:r>
          </a:p>
          <a:p>
            <a:r>
              <a:t>- Budget for app development, marketing, and customer acquisition.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Risks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Technical complexities in AI-driven optimization.</a:t>
            </a:r>
          </a:p>
          <a:p>
            <a:r>
              <a:t>- Regulatory approvals and compliance delays.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Dependencies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User adoption rates impact success.</a:t>
            </a:r>
          </a:p>
          <a:p>
            <a:r>
              <a:t>- Third-party vendor integration is crucial.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Implementation Timeline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Requirement Analysis</a:t>
            </a:r>
          </a:p>
          <a:p>
            <a:r>
              <a:t>2. System Design</a:t>
            </a:r>
          </a:p>
          <a:p>
            <a:r>
              <a:t>3. Implementation</a:t>
            </a:r>
          </a:p>
          <a:p>
            <a:r>
              <a:t>4. Testing &amp; Deployment</a:t>
            </a:r>
          </a:p>
          <a:p>
            <a:r>
              <a:t>5. Maintenance &amp; Updates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 &amp; Call to 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This project offers a scalable, AI-powered, and customer-centric solution.</a:t>
            </a:r>
          </a:p>
          <a:p>
            <a:r>
              <a:t>Stakeholders are encouraged to approve the proposal for timely execution.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Situation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With the rise of e-commerce and urban logistics, customers demand fast and flexible delivery services.</a:t>
            </a:r>
          </a:p>
          <a:p>
            <a:r>
              <a:t>Existing systems lack personalization and efficiency, leading to delays and dissatisfaction.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Current delivery services are rigid and inefficient, causing delays and customer dissatisfaction.</a:t>
            </a:r>
          </a:p>
          <a:p>
            <a:r>
              <a:t>There is no personalized delivery system that allows users to select their preferred delivery options.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Opportunity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This project presents an opportunity to introduce a Customizable Delivery App that optimizes logistics,</a:t>
            </a:r>
          </a:p>
          <a:p>
            <a:r>
              <a:t>enhances customer experience, and leverages AI-driven route optimization.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Purpose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The purpose of this project is to analyze, select, and implement a customizable delivery system</a:t>
            </a:r>
          </a:p>
          <a:p>
            <a:r>
              <a:t>that meets user-specific needs, improves efficiency, and integrates AI-driven route optimization.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Project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Identify and select the best solution based on design criteria.</a:t>
            </a:r>
          </a:p>
          <a:p>
            <a:r>
              <a:t>- Develop a prototype to validate UI, functionality, and efficiency.</a:t>
            </a:r>
          </a:p>
          <a:p>
            <a:r>
              <a:t>- Integrate AI for intelligent route optimization.</a:t>
            </a:r>
          </a:p>
          <a:p>
            <a:r>
              <a:t>- Ensure system security and compliance.</a:t>
            </a:r>
          </a:p>
          <a:p>
            <a:r>
              <a:t>- Conduct system testing before deployment.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Success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Reduce average delivery time by 25% in 6 months.</a:t>
            </a:r>
          </a:p>
          <a:p>
            <a:r>
              <a:t>- Achieve 90%+ customer satisfaction.</a:t>
            </a:r>
          </a:p>
          <a:p>
            <a:r>
              <a:t>- Onboard 10,000 active users in the first year.</a:t>
            </a:r>
          </a:p>
          <a:p>
            <a:r>
              <a:t>- Ensure 99% system uptime.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Waterfall Model Implementation - Phase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Requirement Analysis:</a:t>
            </a:r>
          </a:p>
          <a:p>
            <a:r>
              <a:t>- Define user needs, delivery options, and system features.</a:t>
            </a:r>
          </a:p>
          <a:p>
            <a:r>
              <a:t>- Conduct market research and gather stakeholder input.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Waterfall Model Implementation - Phase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System Design:</a:t>
            </a:r>
          </a:p>
          <a:p>
            <a:r>
              <a:t>- Plan architecture, UI/UX, and database structure.</a:t>
            </a:r>
          </a:p>
          <a:p>
            <a:r>
              <a:t>- Define workflow and security measures.</a:t>
            </a:r>
          </a:p>
          <a:p>
            <a:r>
              <a:t>- Create detailed technical documentation.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487</Words>
  <Application>Microsoft Office PowerPoint</Application>
  <PresentationFormat>On-screen Show (4:3)</PresentationFormat>
  <Paragraphs>69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Aptos</vt:lpstr>
      <vt:lpstr>Aptos Display</vt:lpstr>
      <vt:lpstr>Arial</vt:lpstr>
      <vt:lpstr>Office Theme</vt:lpstr>
      <vt:lpstr>Project Proposal: Customizable Delivery App</vt:lpstr>
      <vt:lpstr>Situation</vt:lpstr>
      <vt:lpstr>Problem</vt:lpstr>
      <vt:lpstr>Opportunity</vt:lpstr>
      <vt:lpstr>Purpose Statement</vt:lpstr>
      <vt:lpstr>Project Objectives</vt:lpstr>
      <vt:lpstr>Success Criteria</vt:lpstr>
      <vt:lpstr>Waterfall Model Implementation - Phase 1</vt:lpstr>
      <vt:lpstr>Waterfall Model Implementation - Phase 2</vt:lpstr>
      <vt:lpstr>Waterfall Model Implementation - Phase 3</vt:lpstr>
      <vt:lpstr>Waterfall Model Implementation - Phase 4</vt:lpstr>
      <vt:lpstr>Waterfall Model Implementation - Phase 5</vt:lpstr>
      <vt:lpstr>Resources</vt:lpstr>
      <vt:lpstr>Risks</vt:lpstr>
      <vt:lpstr>Dependencies</vt:lpstr>
      <vt:lpstr>Implementation Timeline</vt:lpstr>
      <vt:lpstr>Conclusion &amp; Call to Action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Tanisha Mohane</cp:lastModifiedBy>
  <cp:revision>2</cp:revision>
  <dcterms:created xsi:type="dcterms:W3CDTF">2013-01-27T09:14:16Z</dcterms:created>
  <dcterms:modified xsi:type="dcterms:W3CDTF">2025-03-01T05:54:49Z</dcterms:modified>
  <cp:category/>
</cp:coreProperties>
</file>