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036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791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09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06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6046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063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645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57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7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648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00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76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61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69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22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1AC16-CDE3-4402-B01D-58F76C8FAB02}" type="datetimeFigureOut">
              <a:rPr lang="en-IN" smtClean="0"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01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751C-A8D6-E426-C099-B6B464CA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1240" cy="1813560"/>
          </a:xfrm>
        </p:spPr>
        <p:txBody>
          <a:bodyPr>
            <a:normAutofit/>
          </a:bodyPr>
          <a:lstStyle/>
          <a:p>
            <a:pPr algn="l"/>
            <a: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IN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MailSmart</a:t>
            </a:r>
            <a: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C8310-38E2-5B9F-EE42-817901047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8160"/>
            <a:ext cx="10317480" cy="1813560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Prepared By: Yogesh                           Date: 25/2/2025</a:t>
            </a:r>
          </a:p>
        </p:txBody>
      </p:sp>
    </p:spTree>
    <p:extLst>
      <p:ext uri="{BB962C8B-B14F-4D97-AF65-F5344CB8AC3E}">
        <p14:creationId xmlns:p14="http://schemas.microsoft.com/office/powerpoint/2010/main" val="300547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D159-4E02-741A-E398-1DC16BAB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776D-AF51-2BF2-1905-E35FC1766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Technical Risks:  Integration challenges between email and cloud storage  and   Security Vulnerabilities. Potential cyber threats and data breaches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Operational Risks:  Delays in development or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Market Risks: Competition from established players and low user adoption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937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A5CDF-35BC-1EB2-7865-A486F5A3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4EA14-749A-3E64-55F7-58B68BD1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Availability of skilled developers and testers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Reliable cloud infrastructure providers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Third-party APIs for integration (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: payment gateways, authentication)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Compliance with data protection regulations</a:t>
            </a:r>
          </a:p>
        </p:txBody>
      </p:sp>
    </p:spTree>
    <p:extLst>
      <p:ext uri="{BB962C8B-B14F-4D97-AF65-F5344CB8AC3E}">
        <p14:creationId xmlns:p14="http://schemas.microsoft.com/office/powerpoint/2010/main" val="2441759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729C-86EA-0681-DBC0-131B3AF7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TIMELINE AND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5344-F77E-808F-BCA5-6236E967F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5695"/>
          </a:xfrm>
        </p:spPr>
        <p:txBody>
          <a:bodyPr>
            <a:normAutofit fontScale="77500" lnSpcReduction="20000"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Month 1-6 :    Requirement Gathering and Analysis</a:t>
            </a:r>
          </a:p>
          <a:p>
            <a:pPr marL="0" indent="0"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System Design and Architecture</a:t>
            </a:r>
          </a:p>
          <a:p>
            <a:pPr marL="0" indent="0"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Implementation and Development</a:t>
            </a:r>
          </a:p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Month 7-12 :   Testing and Bug Fixing</a:t>
            </a:r>
          </a:p>
          <a:p>
            <a:pPr marL="0" indent="0"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Deployment and Launch</a:t>
            </a:r>
          </a:p>
          <a:p>
            <a:pPr marL="0" indent="0"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Maintenance and Updates</a:t>
            </a:r>
          </a:p>
          <a:p>
            <a:pPr marL="0" indent="0">
              <a:buNone/>
            </a:pP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BUDGET:       Development $200,000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Testing  $50,000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Infrastructure  $100,000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Marketing  $50,000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IN" sz="2800" dirty="0" err="1">
                <a:latin typeface="Arial" panose="020B0604020202020204" pitchFamily="34" charset="0"/>
                <a:cs typeface="Arial" panose="020B0604020202020204" pitchFamily="34" charset="0"/>
              </a:rPr>
              <a:t>Contigency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$20,000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Total Budget  $420,000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931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FB18-CD4A-318B-7547-B08EBA7E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999A8-A8C2-E010-11F8-5AB6C8FF0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Email and Cloud Storage Application addresses a critical market need.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Waterfall Model ensures a structured and disciplined approach.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Success will be measured by timely delivery, user satisfaction, and market adoption.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 enhancements can include AI-driven features and advanced security measures.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154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6D37-F459-3926-C125-6CE21FE0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00331-ACB0-FF5A-6B3D-431A5DDDA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Increasing demand for secure and efficient communication and data storage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Existing solutions are either expensive, lack integration or have limited storage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Business and individuals need a unified platform for email and cloud storage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Increasing concerns about data security, availability and accessibility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Teams face inefficiencies in managing tasks, communication or data sharing</a:t>
            </a:r>
          </a:p>
        </p:txBody>
      </p:sp>
    </p:spTree>
    <p:extLst>
      <p:ext uri="{BB962C8B-B14F-4D97-AF65-F5344CB8AC3E}">
        <p14:creationId xmlns:p14="http://schemas.microsoft.com/office/powerpoint/2010/main" val="226711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B8A3-755E-4174-B295-A150E0F3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B73D-E4F7-9A83-D656-9B52777B8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Fragmented tools for email and cloud storage lead to inefficiency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High costs associated with premium services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Lack of user friendly integrated solutions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Security concerns with existing platforms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Inefficiencies in file sharing and collaboration across different platforms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High costs associated with premium cloud storage and email services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3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BDD5-E813-F524-7628-60450A6E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EC5-BBA5-30BB-3836-676D6C10B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Develop and integrated email and cloud storage application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Offer affordable, scalable and secure solutions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Capture market share by targeting small businesses, startups and individual users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Provide seamless integration with third party tools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Enhance security features such as end to end encryption and multi-factor authentication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Provide cost-effective cloud storage with seamless access and sharing features</a:t>
            </a:r>
          </a:p>
        </p:txBody>
      </p:sp>
    </p:spTree>
    <p:extLst>
      <p:ext uri="{BB962C8B-B14F-4D97-AF65-F5344CB8AC3E}">
        <p14:creationId xmlns:p14="http://schemas.microsoft.com/office/powerpoint/2010/main" val="83661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19BA-285B-B651-D5DB-7C007DBC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8CF72-4FE0-C85E-8843-F3916F5D8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63695"/>
          </a:xfrm>
        </p:spPr>
        <p:txBody>
          <a:bodyPr/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To create	a unified platform for email communication and cloud storage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To provide a cost-effective, secure and user-friendly solution.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To enhance productivity by integrating email and storage functionalities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Offer seamless accessibility through cross-platform support (web and mobile)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Provider affordable and customizable storage plans for different users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1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CDF4E-B0F5-9B22-D800-BC6DAE70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F74BC-77A8-1651-AF3D-E83FC18FE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Develop a secure email service with end to end encryption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Implement advanced encryption and security measures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Provide collaborative features such as file sharing and real time editing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Implement automated backups and disaster recovery mechanisms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Ensure cross-platform compatibility (web, mobile and desktop)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Ensure high availability and data redundancy using cloud-based architecture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554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176A-3F0E-633A-98F1-B8DB96B2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6C629-E192-655E-BC66-C9725EFFB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Successfully launch a fully functional MVP(Minimum viable product)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Meet all functional and non-functional requirements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Ensure a user-friendly experience with intuitive UI/UX design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Achieve 90% uptime in the first year with reliable cloud infrastructure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Gain </a:t>
            </a:r>
            <a:r>
              <a:rPr lang="en-IN" sz="2000" dirty="0" err="1">
                <a:latin typeface="Arial" panose="020B0604020202020204" pitchFamily="34" charset="0"/>
                <a:cs typeface="Arial" panose="020B0604020202020204" pitchFamily="34" charset="0"/>
              </a:rPr>
              <a:t>atleast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 10000 active users within the first 6 months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No critical security breaches reported</a:t>
            </a:r>
          </a:p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Positive user feedback and high adoption rates</a:t>
            </a:r>
          </a:p>
        </p:txBody>
      </p:sp>
    </p:spTree>
    <p:extLst>
      <p:ext uri="{BB962C8B-B14F-4D97-AF65-F5344CB8AC3E}">
        <p14:creationId xmlns:p14="http://schemas.microsoft.com/office/powerpoint/2010/main" val="410261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73F3-3D98-F1FB-39DE-55E653D3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0541-0C8F-F8E5-430C-F4E22FCF7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Requirements Gathering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: Gather and document functional and non-functional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System Design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: Create architecture, database schema and security protocols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: Develop email functionality, cloud storage and security features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: Perform unit testing, system testing and security assessments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: Deploy on cloud infrastructure with monitoring tools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: Regular updates, performance optimization and security patches.</a:t>
            </a:r>
          </a:p>
        </p:txBody>
      </p:sp>
    </p:spTree>
    <p:extLst>
      <p:ext uri="{BB962C8B-B14F-4D97-AF65-F5344CB8AC3E}">
        <p14:creationId xmlns:p14="http://schemas.microsoft.com/office/powerpoint/2010/main" val="2422303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9A34-1BA9-E155-D1DD-EF0E926E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93A8-AC0B-CE98-151C-B6D4533DF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Human Resources: Project Manager, Software Developers, UI/UX Designers, QA Testers and Security Experts.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Software Tools:  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Cloud Infrastructure: AWS/GCP/AZURE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Development Tools (IDEs, Frameworks)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Testing Tools (Selenium, Junit, etc..)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Hardware: Cloud-based servers and storage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Budget: Funding for development, testing and marketing</a:t>
            </a:r>
          </a:p>
        </p:txBody>
      </p:sp>
    </p:spTree>
    <p:extLst>
      <p:ext uri="{BB962C8B-B14F-4D97-AF65-F5344CB8AC3E}">
        <p14:creationId xmlns:p14="http://schemas.microsoft.com/office/powerpoint/2010/main" val="33194008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4591</TotalTime>
  <Words>652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Project Title: MailSmart App</vt:lpstr>
      <vt:lpstr>SITUATION</vt:lpstr>
      <vt:lpstr>PROBLEM</vt:lpstr>
      <vt:lpstr>OPPORTUNITY</vt:lpstr>
      <vt:lpstr>PURPOSE</vt:lpstr>
      <vt:lpstr>PROJECT OBJECTIVES</vt:lpstr>
      <vt:lpstr>SUCCESS CRITERIA</vt:lpstr>
      <vt:lpstr>METHODS/APPROACH</vt:lpstr>
      <vt:lpstr>RESOURCES</vt:lpstr>
      <vt:lpstr>RISKS</vt:lpstr>
      <vt:lpstr>DEPENDENCIES</vt:lpstr>
      <vt:lpstr>TIMELINE AND BUDGET</vt:lpstr>
      <vt:lpstr>CONCLUSION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Yogesh C</dc:creator>
  <cp:lastModifiedBy>Yogesh Gowda</cp:lastModifiedBy>
  <cp:revision>2</cp:revision>
  <dcterms:created xsi:type="dcterms:W3CDTF">2025-02-25T10:46:20Z</dcterms:created>
  <dcterms:modified xsi:type="dcterms:W3CDTF">2025-03-01T06:33:42Z</dcterms:modified>
</cp:coreProperties>
</file>