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2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AC16-CDE3-4402-B01D-58F76C8FAB02}" type="datetimeFigureOut">
              <a:rPr lang="en-IN" smtClean="0"/>
              <a:t>28-02-2025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F985-F935-4B75-835E-DFFDD67730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0362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AC16-CDE3-4402-B01D-58F76C8FAB02}" type="datetimeFigureOut">
              <a:rPr lang="en-IN" smtClean="0"/>
              <a:t>28-02-2025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F985-F935-4B75-835E-DFFDD67730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7914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AC16-CDE3-4402-B01D-58F76C8FAB02}" type="datetimeFigureOut">
              <a:rPr lang="en-IN" smtClean="0"/>
              <a:t>28-02-2025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F985-F935-4B75-835E-DFFDD6773069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09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AC16-CDE3-4402-B01D-58F76C8FAB02}" type="datetimeFigureOut">
              <a:rPr lang="en-IN" smtClean="0"/>
              <a:t>28-02-2025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F985-F935-4B75-835E-DFFDD67730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906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AC16-CDE3-4402-B01D-58F76C8FAB02}" type="datetimeFigureOut">
              <a:rPr lang="en-IN" smtClean="0"/>
              <a:t>28-02-2025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F985-F935-4B75-835E-DFFDD6773069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6046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AC16-CDE3-4402-B01D-58F76C8FAB02}" type="datetimeFigureOut">
              <a:rPr lang="en-IN" smtClean="0"/>
              <a:t>28-02-2025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F985-F935-4B75-835E-DFFDD67730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0637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AC16-CDE3-4402-B01D-58F76C8FAB02}" type="datetimeFigureOut">
              <a:rPr lang="en-IN" smtClean="0"/>
              <a:t>28-02-2025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F985-F935-4B75-835E-DFFDD67730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5645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AC16-CDE3-4402-B01D-58F76C8FAB02}" type="datetimeFigureOut">
              <a:rPr lang="en-IN" smtClean="0"/>
              <a:t>28-02-2025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F985-F935-4B75-835E-DFFDD67730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6579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AC16-CDE3-4402-B01D-58F76C8FAB02}" type="datetimeFigureOut">
              <a:rPr lang="en-IN" smtClean="0"/>
              <a:t>28-02-2025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F985-F935-4B75-835E-DFFDD67730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275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AC16-CDE3-4402-B01D-58F76C8FAB02}" type="datetimeFigureOut">
              <a:rPr lang="en-IN" smtClean="0"/>
              <a:t>28-02-2025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F985-F935-4B75-835E-DFFDD67730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648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AC16-CDE3-4402-B01D-58F76C8FAB02}" type="datetimeFigureOut">
              <a:rPr lang="en-IN" smtClean="0"/>
              <a:t>28-02-2025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F985-F935-4B75-835E-DFFDD67730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1000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AC16-CDE3-4402-B01D-58F76C8FAB02}" type="datetimeFigureOut">
              <a:rPr lang="en-IN" smtClean="0"/>
              <a:t>28-02-2025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F985-F935-4B75-835E-DFFDD67730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9761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AC16-CDE3-4402-B01D-58F76C8FAB02}" type="datetimeFigureOut">
              <a:rPr lang="en-IN" smtClean="0"/>
              <a:t>28-02-2025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F985-F935-4B75-835E-DFFDD67730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3611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AC16-CDE3-4402-B01D-58F76C8FAB02}" type="datetimeFigureOut">
              <a:rPr lang="en-IN" smtClean="0"/>
              <a:t>28-02-2025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F985-F935-4B75-835E-DFFDD67730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9692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AC16-CDE3-4402-B01D-58F76C8FAB02}" type="datetimeFigureOut">
              <a:rPr lang="en-IN" smtClean="0"/>
              <a:t>28-02-2025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F985-F935-4B75-835E-DFFDD67730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6569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AC16-CDE3-4402-B01D-58F76C8FAB02}" type="datetimeFigureOut">
              <a:rPr lang="en-IN" smtClean="0"/>
              <a:t>28-02-2025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F985-F935-4B75-835E-DFFDD67730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8226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1AC16-CDE3-4402-B01D-58F76C8FAB02}" type="datetimeFigureOut">
              <a:rPr lang="en-IN" smtClean="0"/>
              <a:t>28-02-2025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809F985-F935-4B75-835E-DFFDD67730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001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8751C-A8D6-E426-C099-B6B464CA23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921240" cy="1813560"/>
          </a:xfrm>
        </p:spPr>
        <p:txBody>
          <a:bodyPr>
            <a:normAutofit/>
          </a:bodyPr>
          <a:lstStyle/>
          <a:p>
            <a:pPr algn="l"/>
            <a:r>
              <a:rPr lang="en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Project Title: </a:t>
            </a:r>
            <a:r>
              <a:rPr lang="en-IN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MailSmart</a:t>
            </a:r>
            <a:r>
              <a:rPr lang="en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App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8C8310-38E2-5B9F-EE42-8179010473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28160"/>
            <a:ext cx="10317480" cy="1813560"/>
          </a:xfrm>
        </p:spPr>
        <p:txBody>
          <a:bodyPr>
            <a:normAutofit/>
          </a:bodyPr>
          <a:lstStyle/>
          <a:p>
            <a:pPr algn="l"/>
            <a:r>
              <a:rPr lang="e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Prepared By: Yogesh                           Date: 25/2/2025</a:t>
            </a:r>
          </a:p>
        </p:txBody>
      </p:sp>
    </p:spTree>
    <p:extLst>
      <p:ext uri="{BB962C8B-B14F-4D97-AF65-F5344CB8AC3E}">
        <p14:creationId xmlns:p14="http://schemas.microsoft.com/office/powerpoint/2010/main" val="3005471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7D159-4E02-741A-E398-1DC16BAB7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RISKS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2776D-AF51-2BF2-1905-E35FC1766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Technical Risks:  Integration challenges between email and cloud storage  and   Security Vulnerabilities. Potential cyber threats and data breaches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Operational Risks:  Delays in development or testing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Market Risks: Competition from established players and low user adoption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69375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A5CDF-35BC-1EB2-7865-A486F5A3A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DEPENDENCIES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4EA14-749A-3E64-55F7-58B68BD13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Availability of skilled developers and testers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Reliable cloud infrastructure providers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Third-party APIs for integration (</a:t>
            </a:r>
            <a:r>
              <a:rPr lang="en-IN" sz="2400" dirty="0" err="1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: payment gateways, authentication)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Compliance with data protection regulations</a:t>
            </a:r>
          </a:p>
        </p:txBody>
      </p:sp>
    </p:spTree>
    <p:extLst>
      <p:ext uri="{BB962C8B-B14F-4D97-AF65-F5344CB8AC3E}">
        <p14:creationId xmlns:p14="http://schemas.microsoft.com/office/powerpoint/2010/main" val="2441759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D729C-86EA-0681-DBC0-131B3AF7B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TIMELINE AND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65344-F77E-808F-BCA5-6236E967F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5695"/>
          </a:xfrm>
        </p:spPr>
        <p:txBody>
          <a:bodyPr>
            <a:normAutofit fontScale="77500" lnSpcReduction="20000"/>
          </a:bodyPr>
          <a:lstStyle/>
          <a:p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Month 1-6 :    Requirement Gathering and Analysis</a:t>
            </a:r>
          </a:p>
          <a:p>
            <a:pPr marL="0" indent="0">
              <a:buNone/>
            </a:pP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System Design and Architecture</a:t>
            </a:r>
          </a:p>
          <a:p>
            <a:pPr marL="0" indent="0">
              <a:buNone/>
            </a:pP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Implementation and Development</a:t>
            </a:r>
          </a:p>
          <a:p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Month 7-12 :   Testing and Bug Fixing</a:t>
            </a:r>
          </a:p>
          <a:p>
            <a:pPr marL="0" indent="0">
              <a:buNone/>
            </a:pP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Deployment and Launch</a:t>
            </a:r>
          </a:p>
          <a:p>
            <a:pPr marL="0" indent="0">
              <a:buNone/>
            </a:pP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Maintenance and Updates</a:t>
            </a:r>
          </a:p>
          <a:p>
            <a:pPr marL="0" indent="0">
              <a:buNone/>
            </a:pPr>
            <a:endParaRPr lang="en-I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BUDGET:       Development $200,000</a:t>
            </a:r>
          </a:p>
          <a:p>
            <a:pPr marL="0" indent="0" algn="l">
              <a:spcBef>
                <a:spcPts val="300"/>
              </a:spcBef>
              <a:buNone/>
            </a:pP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Testing  $50,000</a:t>
            </a:r>
          </a:p>
          <a:p>
            <a:pPr marL="0" indent="0" algn="l">
              <a:spcBef>
                <a:spcPts val="300"/>
              </a:spcBef>
              <a:buNone/>
            </a:pP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Infrastructure  $100,000</a:t>
            </a:r>
          </a:p>
          <a:p>
            <a:pPr marL="0" indent="0" algn="l">
              <a:spcBef>
                <a:spcPts val="300"/>
              </a:spcBef>
              <a:buNone/>
            </a:pP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Marketing  $50,000</a:t>
            </a:r>
          </a:p>
          <a:p>
            <a:pPr marL="0" indent="0" algn="l">
              <a:spcBef>
                <a:spcPts val="300"/>
              </a:spcBef>
              <a:buNone/>
            </a:pP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r>
              <a:rPr lang="en-IN" sz="2800" dirty="0" err="1">
                <a:latin typeface="Arial" panose="020B0604020202020204" pitchFamily="34" charset="0"/>
                <a:cs typeface="Arial" panose="020B0604020202020204" pitchFamily="34" charset="0"/>
              </a:rPr>
              <a:t>Contigency</a:t>
            </a: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  $20,000</a:t>
            </a:r>
          </a:p>
          <a:p>
            <a:pPr marL="0" indent="0" algn="l">
              <a:spcBef>
                <a:spcPts val="300"/>
              </a:spcBef>
              <a:buNone/>
            </a:pP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Total Budget  $420,000</a:t>
            </a:r>
          </a:p>
          <a:p>
            <a:pPr marL="0" indent="0" algn="l">
              <a:spcBef>
                <a:spcPts val="300"/>
              </a:spcBef>
              <a:buNone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79318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2FB18-CD4A-318B-7547-B08EBA7E4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999A8-A8C2-E010-11F8-5AB6C8FF0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Email and Cloud Storage Application addresses a critical market need.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Waterfall Model ensures a structured and disciplined approach.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Success will be measured by timely delivery, user satisfaction, and market adoption.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Future enhancements can include AI-driven features and advanced security measures.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71548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D6D37-F459-3926-C125-6CE21FE02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00331-ACB0-FF5A-6B3D-431A5DDDA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Increasing demand for secure and efficient communication and data storage</a:t>
            </a:r>
          </a:p>
          <a:p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Existing solutions are either expensive, lack integration or have limited storage</a:t>
            </a:r>
          </a:p>
          <a:p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Business and individuals need a unified platform for email and cloud storage</a:t>
            </a:r>
          </a:p>
          <a:p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Increasing concerns about data security, availability and accessibility</a:t>
            </a:r>
          </a:p>
          <a:p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Teams face inefficiencies in managing tasks, communication or data sharing</a:t>
            </a:r>
          </a:p>
        </p:txBody>
      </p:sp>
    </p:spTree>
    <p:extLst>
      <p:ext uri="{BB962C8B-B14F-4D97-AF65-F5344CB8AC3E}">
        <p14:creationId xmlns:p14="http://schemas.microsoft.com/office/powerpoint/2010/main" val="2267114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0B8A3-755E-4174-B295-A150E0F3A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6B73D-E4F7-9A83-D656-9B52777B8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Fragmented tools for email and cloud storage lead to inefficiency</a:t>
            </a:r>
          </a:p>
          <a:p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High costs associated with premium services</a:t>
            </a:r>
          </a:p>
          <a:p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Lack of user friendly integrated solutions</a:t>
            </a:r>
          </a:p>
          <a:p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Security concerns with existing platforms</a:t>
            </a:r>
          </a:p>
          <a:p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Inefficiencies in file sharing and collaboration across different platforms</a:t>
            </a:r>
          </a:p>
          <a:p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High costs associated with premium cloud storage and email services</a:t>
            </a: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31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6BDD5-E813-F524-7628-60450A6E8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OPPORTUNITY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CDEC5-BBA5-30BB-3836-676D6C10B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Develop and integrated email and cloud storage application</a:t>
            </a:r>
          </a:p>
          <a:p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Offer affordable, scalable and secure solutions</a:t>
            </a:r>
          </a:p>
          <a:p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Capture market share by targeting small businesses, startups and individual users</a:t>
            </a:r>
          </a:p>
          <a:p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Provide seamless integration with third party tools</a:t>
            </a:r>
          </a:p>
          <a:p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Enhance security features such as end to end encryption and multi-factor authentication</a:t>
            </a:r>
          </a:p>
          <a:p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Provide cost-effective cloud storage with seamless access and sharing features</a:t>
            </a:r>
          </a:p>
        </p:txBody>
      </p:sp>
    </p:spTree>
    <p:extLst>
      <p:ext uri="{BB962C8B-B14F-4D97-AF65-F5344CB8AC3E}">
        <p14:creationId xmlns:p14="http://schemas.microsoft.com/office/powerpoint/2010/main" val="836611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D19BA-285B-B651-D5DB-7C007DBC4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8CF72-4FE0-C85E-8843-F3916F5D8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63695"/>
          </a:xfrm>
        </p:spPr>
        <p:txBody>
          <a:bodyPr/>
          <a:lstStyle/>
          <a:p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To create	a unified platform for email communication and cloud storage</a:t>
            </a:r>
          </a:p>
          <a:p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To provide a cost-effective, secure and user-friendly solution.</a:t>
            </a:r>
          </a:p>
          <a:p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To enhance productivity by integrating email and storage functionalities</a:t>
            </a:r>
          </a:p>
          <a:p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Offer seamless accessibility through cross-platform support (web and mobile)</a:t>
            </a:r>
          </a:p>
          <a:p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Provider affordable and customizable storage plans for different users</a:t>
            </a: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910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CDF4E-B0F5-9B22-D800-BC6DAE707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PROJECT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F74BC-77A8-1651-AF3D-E83FC18FE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Develop a secure email service with end to end encryption</a:t>
            </a:r>
          </a:p>
          <a:p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Implement advanced encryption and security measures</a:t>
            </a:r>
          </a:p>
          <a:p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Provide collaborative features such as file sharing and real time editing</a:t>
            </a:r>
          </a:p>
          <a:p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Implement automated backups and disaster recovery mechanisms</a:t>
            </a:r>
          </a:p>
          <a:p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Ensure cross-platform compatibility (web, mobile and desktop)</a:t>
            </a:r>
          </a:p>
          <a:p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Ensure high availability and data redundancy using cloud-based architecture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05542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7176A-3F0E-633A-98F1-B8DB96B2B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SUCCESS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6C629-E192-655E-BC66-C9725EFFB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Successfully launch a fully functional MVP(Minimum viable product)</a:t>
            </a:r>
          </a:p>
          <a:p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Meet all functional and non-functional requirements</a:t>
            </a:r>
          </a:p>
          <a:p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Ensure a user-friendly experience with intuitive UI/UX design</a:t>
            </a:r>
          </a:p>
          <a:p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Achieve 90% uptime in the first year with reliable cloud infrastructure</a:t>
            </a:r>
          </a:p>
          <a:p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Gain </a:t>
            </a:r>
            <a:r>
              <a:rPr lang="en-IN" sz="2000" dirty="0" err="1">
                <a:latin typeface="Arial" panose="020B0604020202020204" pitchFamily="34" charset="0"/>
                <a:cs typeface="Arial" panose="020B0604020202020204" pitchFamily="34" charset="0"/>
              </a:rPr>
              <a:t>atleast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 10000 active users within the first 6 months</a:t>
            </a:r>
          </a:p>
          <a:p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No critical security breaches reported</a:t>
            </a:r>
          </a:p>
          <a:p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Positive user feedback and high adoption rates</a:t>
            </a:r>
          </a:p>
        </p:txBody>
      </p:sp>
    </p:spTree>
    <p:extLst>
      <p:ext uri="{BB962C8B-B14F-4D97-AF65-F5344CB8AC3E}">
        <p14:creationId xmlns:p14="http://schemas.microsoft.com/office/powerpoint/2010/main" val="4102613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173F3-3D98-F1FB-39DE-55E653D37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METHODS/APPROACH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20541-0C8F-F8E5-430C-F4E22FCF7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</a:rPr>
              <a:t>Requirements Gathering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: Gather and document functional and non-functional requirements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</a:rPr>
              <a:t>System Design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: Create architecture, database schema and security protocols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</a:rPr>
              <a:t>Implementation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: Develop email functionality, cloud storage and security features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</a:rPr>
              <a:t>Testing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: Perform unit testing, system testing and security assessments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</a:rPr>
              <a:t>Deployment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: Deploy on cloud infrastructure with monitoring tools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</a:rPr>
              <a:t>Maintenance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: Regular updates, performance optimization and security patches.</a:t>
            </a:r>
          </a:p>
        </p:txBody>
      </p:sp>
    </p:spTree>
    <p:extLst>
      <p:ext uri="{BB962C8B-B14F-4D97-AF65-F5344CB8AC3E}">
        <p14:creationId xmlns:p14="http://schemas.microsoft.com/office/powerpoint/2010/main" val="2422303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F9A34-1BA9-E155-D1DD-EF0E926E3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293A8-AC0B-CE98-151C-B6D4533DF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Human Resources: Project Manager, Software Developers, UI/UX Designers, QA Testers and Security Experts.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Software Tools:  </a:t>
            </a:r>
          </a:p>
          <a:p>
            <a:pPr marL="0" indent="0">
              <a:buNone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Cloud Infrastructure: AWS/GCP/AZURE</a:t>
            </a:r>
          </a:p>
          <a:p>
            <a:pPr marL="0" indent="0">
              <a:buNone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Development Tools (IDEs, Frameworks)</a:t>
            </a:r>
          </a:p>
          <a:p>
            <a:pPr marL="0" indent="0">
              <a:buNone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Testing Tools (Selenium, Junit, etc..)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Hardware: Cloud-based servers and storage infrastructure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Budget: Funding for development, testing and marketing</a:t>
            </a:r>
          </a:p>
        </p:txBody>
      </p:sp>
    </p:spTree>
    <p:extLst>
      <p:ext uri="{BB962C8B-B14F-4D97-AF65-F5344CB8AC3E}">
        <p14:creationId xmlns:p14="http://schemas.microsoft.com/office/powerpoint/2010/main" val="331940083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4591</TotalTime>
  <Words>652</Words>
  <Application>Microsoft Office PowerPoint</Application>
  <PresentationFormat>Widescreen</PresentationFormat>
  <Paragraphs>87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Trebuchet MS</vt:lpstr>
      <vt:lpstr>Wingdings</vt:lpstr>
      <vt:lpstr>Wingdings 3</vt:lpstr>
      <vt:lpstr>Facet</vt:lpstr>
      <vt:lpstr>Project Title: MailSmart App</vt:lpstr>
      <vt:lpstr>SITUATION</vt:lpstr>
      <vt:lpstr>PROBLEM</vt:lpstr>
      <vt:lpstr>OPPORTUNITY</vt:lpstr>
      <vt:lpstr>PURPOSE</vt:lpstr>
      <vt:lpstr>PROJECT OBJECTIVES</vt:lpstr>
      <vt:lpstr>SUCCESS CRITERIA</vt:lpstr>
      <vt:lpstr>METHODS/APPROACH</vt:lpstr>
      <vt:lpstr>RESOURCES</vt:lpstr>
      <vt:lpstr>RISKS</vt:lpstr>
      <vt:lpstr>DEPENDENCIES</vt:lpstr>
      <vt:lpstr>TIMELINE AND BUDGET</vt:lpstr>
      <vt:lpstr>CONCLUSION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Yogesh C</dc:creator>
  <cp:lastModifiedBy>Yogesh Gowda</cp:lastModifiedBy>
  <cp:revision>2</cp:revision>
  <dcterms:created xsi:type="dcterms:W3CDTF">2025-02-25T10:46:20Z</dcterms:created>
  <dcterms:modified xsi:type="dcterms:W3CDTF">2025-03-01T06:33:42Z</dcterms:modified>
</cp:coreProperties>
</file>