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405AF-B56B-4EB1-BEBC-2E3A64A521C7}" type="datetimeFigureOut">
              <a:rPr lang="en-IN" smtClean="0"/>
              <a:t>26-01-2025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24BF7-F935-4C6E-AE78-75AE4DFB42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357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424BF7-F935-4C6E-AE78-75AE4DFB4214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663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5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74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787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63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925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040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32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41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90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42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94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4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0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1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9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08460-8B2F-4AAA-A4E2-10730069204C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6259B-8396-46CD-AD42-FDEDA89DA2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86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08460-8B2F-4AAA-A4E2-10730069204C}" type="datetimeFigureOut">
              <a:rPr lang="en-US" smtClean="0"/>
              <a:pPr/>
              <a:t>1/26/2025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46259B-8396-46CD-AD42-FDEDA89DA27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331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 descr="Stock numbers on a digital display">
            <a:extLst>
              <a:ext uri="{FF2B5EF4-FFF2-40B4-BE49-F238E27FC236}">
                <a16:creationId xmlns:a16="http://schemas.microsoft.com/office/drawing/2014/main" id="{0A6157FB-9060-2D94-C6AA-3032341C41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9091" b="12212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F5F0CD5C-72F3-4090-8A69-8E15CB432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217496A2-9394-4FB7-BA0E-717D2D2E7A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33800" y="0"/>
            <a:ext cx="7315200" cy="6858000"/>
          </a:xfrm>
          <a:prstGeom prst="parallelogram">
            <a:avLst>
              <a:gd name="adj" fmla="val 15925"/>
            </a:avLst>
          </a:prstGeom>
          <a:solidFill>
            <a:schemeClr val="bg1">
              <a:alpha val="8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02CF681-4765-4E88-802F-B2474DCD51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D57B2BA-243C-45C7-A5D8-46CA71943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23">
            <a:extLst>
              <a:ext uri="{FF2B5EF4-FFF2-40B4-BE49-F238E27FC236}">
                <a16:creationId xmlns:a16="http://schemas.microsoft.com/office/drawing/2014/main" id="{67374FB5-CBB7-46FF-95B5-2251BC685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3" name="Rectangle 25">
            <a:extLst>
              <a:ext uri="{FF2B5EF4-FFF2-40B4-BE49-F238E27FC236}">
                <a16:creationId xmlns:a16="http://schemas.microsoft.com/office/drawing/2014/main" id="{34BCEAB7-D9E0-40A4-9254-8593BD346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D567A354-BB63-405C-8E5F-2F510E670F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105135-CD34-B39A-916F-E4999112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1450" y="1678665"/>
            <a:ext cx="4482553" cy="236913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IN"/>
              <a:t>SMS Traffic </a:t>
            </a:r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  <a:r>
              <a:rPr lang="en-IN"/>
              <a:t>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815685-C39D-966A-70B8-CF9E2913B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8276" y="4050832"/>
            <a:ext cx="4485725" cy="1096899"/>
          </a:xfrm>
        </p:spPr>
        <p:txBody>
          <a:bodyPr>
            <a:normAutofit/>
          </a:bodyPr>
          <a:lstStyle/>
          <a:p>
            <a:r>
              <a:rPr lang="en-IN">
                <a:latin typeface="Arial" panose="020B0604020202020204" pitchFamily="34" charset="0"/>
                <a:cs typeface="Arial" panose="020B0604020202020204" pitchFamily="34" charset="0"/>
              </a:rPr>
              <a:t>SMS Traffic Dashboard</a:t>
            </a:r>
          </a:p>
          <a:p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Prepared BY:- Rahul Kumar</a:t>
            </a:r>
          </a:p>
        </p:txBody>
      </p:sp>
      <p:sp>
        <p:nvSpPr>
          <p:cNvPr id="47" name="Rectangle 27">
            <a:extLst>
              <a:ext uri="{FF2B5EF4-FFF2-40B4-BE49-F238E27FC236}">
                <a16:creationId xmlns:a16="http://schemas.microsoft.com/office/drawing/2014/main" id="{9185A8D7-2F20-4F7A-97BE-21DB1654C7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49" name="Rectangle 28">
            <a:extLst>
              <a:ext uri="{FF2B5EF4-FFF2-40B4-BE49-F238E27FC236}">
                <a16:creationId xmlns:a16="http://schemas.microsoft.com/office/drawing/2014/main" id="{CB65BD56-22B3-4E13-BFCA-B8E8BEB92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51" name="Rectangle 29">
            <a:extLst>
              <a:ext uri="{FF2B5EF4-FFF2-40B4-BE49-F238E27FC236}">
                <a16:creationId xmlns:a16="http://schemas.microsoft.com/office/drawing/2014/main" id="{6790ED68-BCA0-4247-A72F-1CB85DF06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53" name="Isosceles Triangle 52">
            <a:extLst>
              <a:ext uri="{FF2B5EF4-FFF2-40B4-BE49-F238E27FC236}">
                <a16:creationId xmlns:a16="http://schemas.microsoft.com/office/drawing/2014/main" id="{DD0F2B3F-DC55-4FA7-B667-1ACD079209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903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1D4F33-E41E-02BC-C8CE-212CAFAD9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538" y="149902"/>
            <a:ext cx="11317573" cy="666736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Risks and Dependencies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2F01-BD7A-D62E-6B10-8BE7732CA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816638"/>
            <a:ext cx="10900670" cy="558416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risks and dependencies for the project are: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current solution has been in place for over 5 years and is intuitive to current users, which may make it difficult to transition to a new system.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Cost justification in ease of use, quality of information, speed of accessibility, ease of support, and maintenance is difficult to quantify in a way that management can see improvements in utilization of systems investment.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requires significant resources and budget, which may be difficult to secure.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project timeline is tight, which may make it difficult to complete the project on time and within budget.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864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66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6475B6-C7CA-C750-BF34-A003DC0D4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dirty="0"/>
              <a:t>Situation</a:t>
            </a:r>
            <a:endParaRPr lang="en-IN"/>
          </a:p>
        </p:txBody>
      </p:sp>
      <p:sp>
        <p:nvSpPr>
          <p:cNvPr id="69" name="Isosceles Triangle 68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92BB48-34BB-2446-D314-5F1D53481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1191847"/>
            <a:ext cx="11074583" cy="4849516"/>
          </a:xfrm>
        </p:spPr>
        <p:txBody>
          <a:bodyPr>
            <a:normAutofit/>
          </a:bodyPr>
          <a:lstStyle/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Company was facing challenges in managing their SMS traffic monitoring due to the increasing volume of messages and the lack of a centralized monitoring system. </a:t>
            </a:r>
          </a:p>
          <a:p>
            <a:pPr marL="0" indent="0">
              <a:buNone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Company relied on manual processes to track SMS traffic, which was time-consuming.</a:t>
            </a:r>
          </a:p>
          <a:p>
            <a:pPr marL="0" indent="0">
              <a:buNone/>
            </a:pPr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This led to difficulties in identifying and resolving issues, resulting in poor customer experience and revenue loss.</a:t>
            </a:r>
          </a:p>
          <a:p>
            <a:endParaRPr lang="en-IN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Isosceles Triangle 70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502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504589-5437-DB28-F1DC-0A55188B1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dirty="0"/>
              <a:t>Problem</a:t>
            </a:r>
            <a:endParaRPr lang="en-IN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D8A1F-4E21-E359-25C0-ECC8AB381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57" y="1424067"/>
            <a:ext cx="11317574" cy="461729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company's existing SMS traffic management system was inadequate, and they faced several challenges, including:</a:t>
            </a:r>
          </a:p>
          <a:p>
            <a:pPr>
              <a:lnSpc>
                <a:spcPct val="9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1.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Lack of Real-time Visibility: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 did not have real-time visibility into SMS 							traffic, making it difficult to identify and respond to issues promptly.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2.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Inefficient Manual Processes: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Manual processes were time-consuming and prone to 							errors, leading to delays in identifying and resolving issues.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3. Insufficient Data Analysis: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 lacked advanced data analysis capabilities, 							making it challenging to identify trends and patterns in SMS traffic.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4. Poor Customer Experience: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company's inability to manage SMS traffic effectively 						led to poor customer experience, resulting in customer complaints and 							revenue loss.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4215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671FA4-6C4A-8F77-1D54-7172039B1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/>
              <a:t>Opportunity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81273-D8E3-8F3D-220E-53473B99F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7" y="1191846"/>
            <a:ext cx="11272603" cy="505655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Company recognized the need for a modern and efficient SMS traffic management system that could provide real-time visibility, automate manual processes, and offer advanced data analysis capabilities.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company saw an opportunity to develop a centralized platform that could help them optimize their SMS traffic management, improve customer experience, and increase revenue.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 address the challenges and opportunities, Company decided to develop dashboard for                                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Real- Time SMS Traffic Management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which would provide a centralized platform for monitoring and analyzing SMS traffic in real-time. 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module would offer the following features: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Real-time SMS Traffic Monitoring: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 real-time visibility into SMS traffic, enabling the company to identify and respond to issues promptly.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6665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F139A-E50A-CD06-2BD2-949DF883B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375208"/>
            <a:ext cx="10900670" cy="5875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		2. Automated Data Analysis: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Offer advanced data analysis capabilities to identify 				trends and patterns in SMS traffic.</a:t>
            </a:r>
          </a:p>
          <a:p>
            <a:pPr marL="0" indent="0">
              <a:buNone/>
            </a:pPr>
            <a:r>
              <a:rPr lang="en-IN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3. Customizable Dashboards: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Provide customizable dashboards to enable users to 				create personalized views of SMS traffic data.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4. Alerts and Notifications: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Send alerts and notifications to users when issues are 				detected, enabling prompt action to be taken.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By developing the module of SMS Traffic Dashboard, company aimed to improve there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Real- Time SMS Traffic Management capabilities, enhance customer experience, and increase revenue.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N" sz="2000" dirty="0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5071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A565E3-9456-EF61-7B15-0C2ADCB6C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Purpose Statement (Goals)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30C79-69CB-B170-7EFF-AD8F9CD0F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8" y="1663908"/>
            <a:ext cx="11197652" cy="473689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purpose of the SMS Traffic Management System : Real- Time SMS Traffic Management Dashboard project is to design and develop a centralized platform for monitoring and analyzing SMS traffic in real-time, with the following goals:-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 customer experience by reducing message delivery delays and increasing message throughput.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revenue by optimizing SMS traffic management and reducing costs associated with manual processes-.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Enhance the company's competitiveness by providing a modern and efficient SMS traffic management system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605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1BB06D-11E0-F061-C688-93B871867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547" y="609600"/>
            <a:ext cx="11053719" cy="439711"/>
          </a:xfrm>
        </p:spPr>
        <p:txBody>
          <a:bodyPr>
            <a:normAutofit fontScale="90000"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Project Objectives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51BB6-2748-C3A5-39ED-9CEE57530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547" y="1191846"/>
            <a:ext cx="11167673" cy="519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project objectives are to: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Develop a solution that meets the design criteria, specifications, and requirements of the company.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Prototype and test the solution to ensure that it meets the company's needs and is free of defects.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 the solution and train users and technical staff on its use.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 support processes to ensure that the solution is properly maintained and updated.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Establishing a selection committee and defining requirements.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Selecting vendors and finalists through RFP, demonstrations, and reviews.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Selecting and implementing the solution, training users and technical staff, and establishing support processes.</a:t>
            </a: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494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639EBB-7DCF-7B96-592A-5D51BC14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2082073" cy="1191847"/>
          </a:xfrm>
        </p:spPr>
        <p:txBody>
          <a:bodyPr>
            <a:normAutofit/>
          </a:bodyPr>
          <a:lstStyle/>
          <a:p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Success Criteria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A7668-A0F4-83B0-3C41-629E0B0DE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537" y="1191846"/>
            <a:ext cx="11038729" cy="523893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Improve records availability and accessibility of information, collateral, forms, and documents by providing real-time visibility into SMS traffic.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Reduce system downtime, related wait time, and systems response times by automating manual processes and providing advanced data analysis capabilities.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customer satisfaction and loyalty by improving message delivery times and reducing errors.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Increase revenue by optimizing SMS traffic management and reducing costs associated with manual processes.</a:t>
            </a:r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8062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A18CC-2C39-30C4-3EFA-A5417ED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67" y="284814"/>
            <a:ext cx="11347554" cy="68393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  <a:t> Resources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E37D-814F-9A29-F72F-C31C45503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567" y="968745"/>
            <a:ext cx="11083700" cy="5177222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resources required for the project are: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People: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project team members from the client community and Its.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Time: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implementation within 6 months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Budget: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hardware, software, training, and services not to exceed Rs. 1,000,000.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Other: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third-party software evaluation, site visits, Dataquest reports - not to exceed Rs. 200,000.</a:t>
            </a:r>
          </a:p>
          <a:p>
            <a:endParaRPr lang="en-IN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9061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931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Arial</vt:lpstr>
      <vt:lpstr>Trebuchet MS</vt:lpstr>
      <vt:lpstr>Wingdings 3</vt:lpstr>
      <vt:lpstr>Facet</vt:lpstr>
      <vt:lpstr>SMS Traffic Management System</vt:lpstr>
      <vt:lpstr>Situation</vt:lpstr>
      <vt:lpstr>Problem</vt:lpstr>
      <vt:lpstr>Opportunity</vt:lpstr>
      <vt:lpstr>PowerPoint Presentation</vt:lpstr>
      <vt:lpstr>Purpose Statement (Goals)</vt:lpstr>
      <vt:lpstr> Project Objectives</vt:lpstr>
      <vt:lpstr> Success Criteria</vt:lpstr>
      <vt:lpstr> Resources</vt:lpstr>
      <vt:lpstr>Risks and Dependencies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Rahul Kumar8</dc:creator>
  <cp:lastModifiedBy>Rahul Kumar8</cp:lastModifiedBy>
  <cp:revision>11</cp:revision>
  <dcterms:created xsi:type="dcterms:W3CDTF">2025-01-26T08:46:25Z</dcterms:created>
  <dcterms:modified xsi:type="dcterms:W3CDTF">2025-01-26T09:49:26Z</dcterms:modified>
</cp:coreProperties>
</file>