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15.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15.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15.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15.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media/image10.svg" ContentType="image/svg+xml"/>
  <Override PartName="/ppt/media/image12.svg" ContentType="image/svg+xml"/>
  <Override PartName="/ppt/media/image15.svg" ContentType="image/svg+xml"/>
  <Override PartName="/ppt/media/image17.svg" ContentType="image/svg+xml"/>
  <Override PartName="/ppt/media/image19.svg" ContentType="image/svg+xml"/>
  <Override PartName="/ppt/media/image21.svg" ContentType="image/svg+xml"/>
  <Override PartName="/ppt/media/image23.svg" ContentType="image/svg+xml"/>
  <Override PartName="/ppt/media/image4.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5"/>
  </p:notesMasterIdLst>
  <p:sldIdLst>
    <p:sldId id="256" r:id="rId3"/>
    <p:sldId id="257" r:id="rId4"/>
    <p:sldId id="298" r:id="rId6"/>
    <p:sldId id="299" r:id="rId7"/>
    <p:sldId id="300" r:id="rId8"/>
    <p:sldId id="313" r:id="rId9"/>
    <p:sldId id="314" r:id="rId10"/>
    <p:sldId id="310" r:id="rId11"/>
    <p:sldId id="296" r:id="rId12"/>
    <p:sldId id="297" r:id="rId13"/>
    <p:sldId id="311" r:id="rId14"/>
    <p:sldId id="312" r:id="rId15"/>
    <p:sldId id="301" r:id="rId16"/>
    <p:sldId id="302" r:id="rId17"/>
    <p:sldId id="303" r:id="rId18"/>
    <p:sldId id="316" r:id="rId19"/>
    <p:sldId id="315" r:id="rId20"/>
    <p:sldId id="304" r:id="rId21"/>
    <p:sldId id="305" r:id="rId22"/>
    <p:sldId id="306" r:id="rId23"/>
    <p:sldId id="317" r:id="rId24"/>
    <p:sldId id="318" r:id="rId25"/>
    <p:sldId id="307" r:id="rId26"/>
    <p:sldId id="308" r:id="rId27"/>
    <p:sldId id="309" r:id="rId28"/>
    <p:sldId id="320" r:id="rId29"/>
    <p:sldId id="319" r:id="rId30"/>
    <p:sldId id="32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79" d="100"/>
          <a:sy n="79" d="100"/>
        </p:scale>
        <p:origin x="1570" y="26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ata10.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ata11.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ata1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ata13.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ata14.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_rels/data15.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5.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ata6.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13.png"/></Relationships>
</file>

<file path=ppt/diagrams/_rels/data7.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ata8.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png"/></Relationships>
</file>

<file path=ppt/diagrams/_rels/data9.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14.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_rels/drawing15.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rawing6.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13.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rawing8.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png"/></Relationships>
</file>

<file path=ppt/diagrams/_rels/drawing9.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52D497B-E697-428D-8A8D-2967C900B1F2}"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3531CA2-CE12-4E04-A566-F90EBADEFEC2}">
      <dgm:prSet/>
      <dgm:spPr/>
      <dgm:t>
        <a:bodyPr/>
        <a:lstStyle/>
        <a:p>
          <a:pPr>
            <a:lnSpc>
              <a:spcPct val="100000"/>
            </a:lnSpc>
          </a:pPr>
          <a:r>
            <a:rPr lang="en-US" b="1" dirty="0"/>
            <a:t>Methods/Approach</a:t>
          </a:r>
          <a:endParaRPr lang="en-US" dirty="0"/>
        </a:p>
      </dgm:t>
    </dgm:pt>
    <dgm:pt modelId="{DAC8D187-239A-48E3-90E0-D7F80DFD3DF4}" cxnId="{3D9C33E2-D1C9-4E7A-9CA1-01677C336E6C}" type="parTrans">
      <dgm:prSet/>
      <dgm:spPr/>
      <dgm:t>
        <a:bodyPr/>
        <a:lstStyle/>
        <a:p>
          <a:endParaRPr lang="en-US"/>
        </a:p>
      </dgm:t>
    </dgm:pt>
    <dgm:pt modelId="{9CD3A6B1-02BC-4906-86F7-8AF26480209C}" cxnId="{3D9C33E2-D1C9-4E7A-9CA1-01677C336E6C}" type="sibTrans">
      <dgm:prSet/>
      <dgm:spPr/>
      <dgm:t>
        <a:bodyPr/>
        <a:lstStyle/>
        <a:p>
          <a:endParaRPr lang="en-US"/>
        </a:p>
      </dgm:t>
    </dgm:pt>
    <dgm:pt modelId="{4F245606-1190-48A4-AE11-E51878EABCE6}" type="pres">
      <dgm:prSet presAssocID="{652D497B-E697-428D-8A8D-2967C900B1F2}" presName="root" presStyleCnt="0">
        <dgm:presLayoutVars>
          <dgm:dir/>
          <dgm:resizeHandles val="exact"/>
        </dgm:presLayoutVars>
      </dgm:prSet>
      <dgm:spPr/>
    </dgm:pt>
    <dgm:pt modelId="{E2BF4945-8D94-4B74-8AD2-21A45F1FBE0D}" type="pres">
      <dgm:prSet presAssocID="{03531CA2-CE12-4E04-A566-F90EBADEFEC2}" presName="compNode" presStyleCnt="0"/>
      <dgm:spPr/>
    </dgm:pt>
    <dgm:pt modelId="{28171E33-CFEA-4B40-977B-5A080F5D0F0A}" type="pres">
      <dgm:prSet presAssocID="{03531CA2-CE12-4E04-A566-F90EBADEFEC2}" presName="iconRect" presStyleLbl="node1" presStyleIdx="0" presStyleCnt="1" custLinFactX="100000" custLinFactNeighborX="132346" custLinFactNeighborY="-1157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8C59216F-10CB-4DB1-9921-3C6748C670F1}" type="pres">
      <dgm:prSet presAssocID="{03531CA2-CE12-4E04-A566-F90EBADEFEC2}" presName="iconSpace" presStyleCnt="0"/>
      <dgm:spPr/>
    </dgm:pt>
    <dgm:pt modelId="{BC180805-8F92-4868-BCF3-1AAFE0889EBB}" type="pres">
      <dgm:prSet presAssocID="{03531CA2-CE12-4E04-A566-F90EBADEFEC2}" presName="parTx" presStyleLbl="revTx" presStyleIdx="0" presStyleCnt="2" custLinFactY="-100000" custLinFactNeighborX="-66656" custLinFactNeighborY="-178877">
        <dgm:presLayoutVars>
          <dgm:chMax val="0"/>
          <dgm:chPref val="0"/>
        </dgm:presLayoutVars>
      </dgm:prSet>
      <dgm:spPr/>
    </dgm:pt>
    <dgm:pt modelId="{E398B02C-5875-4CA3-9943-F7340B337950}" type="pres">
      <dgm:prSet presAssocID="{03531CA2-CE12-4E04-A566-F90EBADEFEC2}" presName="txSpace" presStyleCnt="0"/>
      <dgm:spPr/>
    </dgm:pt>
    <dgm:pt modelId="{1D0AF3E2-C71D-4943-9952-336D72B17323}" type="pres">
      <dgm:prSet presAssocID="{03531CA2-CE12-4E04-A566-F90EBADEFEC2}" presName="desTx" presStyleLbl="revTx" presStyleIdx="1" presStyleCnt="2">
        <dgm:presLayoutVars/>
      </dgm:prSet>
      <dgm:spPr/>
    </dgm:pt>
  </dgm:ptLst>
  <dgm:cxnLst>
    <dgm:cxn modelId="{ABE5075B-06C9-4B57-8861-77EADB15CA3E}" type="presOf" srcId="{652D497B-E697-428D-8A8D-2967C900B1F2}" destId="{4F245606-1190-48A4-AE11-E51878EABCE6}" srcOrd="0" destOrd="0" presId="urn:microsoft.com/office/officeart/2018/5/layout/CenteredIconLabelDescriptionList"/>
    <dgm:cxn modelId="{3D9C33E2-D1C9-4E7A-9CA1-01677C336E6C}" srcId="{652D497B-E697-428D-8A8D-2967C900B1F2}" destId="{03531CA2-CE12-4E04-A566-F90EBADEFEC2}" srcOrd="0" destOrd="0" parTransId="{DAC8D187-239A-48E3-90E0-D7F80DFD3DF4}" sibTransId="{9CD3A6B1-02BC-4906-86F7-8AF26480209C}"/>
    <dgm:cxn modelId="{E8E363FF-9AC6-433E-86E7-B69DA4A03812}" type="presOf" srcId="{03531CA2-CE12-4E04-A566-F90EBADEFEC2}" destId="{BC180805-8F92-4868-BCF3-1AAFE0889EBB}" srcOrd="0" destOrd="0" presId="urn:microsoft.com/office/officeart/2018/5/layout/CenteredIconLabelDescriptionList"/>
    <dgm:cxn modelId="{B12E48E7-0B4B-4597-956B-3F4725756425}" type="presParOf" srcId="{4F245606-1190-48A4-AE11-E51878EABCE6}" destId="{E2BF4945-8D94-4B74-8AD2-21A45F1FBE0D}" srcOrd="0" destOrd="0" presId="urn:microsoft.com/office/officeart/2018/5/layout/CenteredIconLabelDescriptionList"/>
    <dgm:cxn modelId="{BE58798E-FA77-43C0-AE9F-F029D1B27882}" type="presParOf" srcId="{E2BF4945-8D94-4B74-8AD2-21A45F1FBE0D}" destId="{28171E33-CFEA-4B40-977B-5A080F5D0F0A}" srcOrd="0" destOrd="0" presId="urn:microsoft.com/office/officeart/2018/5/layout/CenteredIconLabelDescriptionList"/>
    <dgm:cxn modelId="{26E5E2D7-4EF8-4DA7-A279-A06F88CC496E}" type="presParOf" srcId="{E2BF4945-8D94-4B74-8AD2-21A45F1FBE0D}" destId="{8C59216F-10CB-4DB1-9921-3C6748C670F1}" srcOrd="1" destOrd="0" presId="urn:microsoft.com/office/officeart/2018/5/layout/CenteredIconLabelDescriptionList"/>
    <dgm:cxn modelId="{0D40025C-AED1-45F4-BE9A-9AA4D8B2C227}" type="presParOf" srcId="{E2BF4945-8D94-4B74-8AD2-21A45F1FBE0D}" destId="{BC180805-8F92-4868-BCF3-1AAFE0889EBB}" srcOrd="2" destOrd="0" presId="urn:microsoft.com/office/officeart/2018/5/layout/CenteredIconLabelDescriptionList"/>
    <dgm:cxn modelId="{ABC32F06-9AF6-4C3C-ACFB-B532A7084E7A}" type="presParOf" srcId="{E2BF4945-8D94-4B74-8AD2-21A45F1FBE0D}" destId="{E398B02C-5875-4CA3-9943-F7340B337950}" srcOrd="3" destOrd="0" presId="urn:microsoft.com/office/officeart/2018/5/layout/CenteredIconLabelDescriptionList"/>
    <dgm:cxn modelId="{ABCA6953-A497-42DC-B7F7-4861748193B0}" type="presParOf" srcId="{E2BF4945-8D94-4B74-8AD2-21A45F1FBE0D}" destId="{1D0AF3E2-C71D-4943-9952-336D72B17323}" srcOrd="4" destOrd="0" presId="urn:microsoft.com/office/officeart/2018/5/layout/Centered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6F6DFA9-5952-4221-9A0F-3445FC529583}"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8A1AA57-817D-4879-BA98-3832910BA9AA}">
      <dgm:prSet/>
      <dgm:spPr/>
      <dgm:t>
        <a:bodyPr/>
        <a:lstStyle/>
        <a:p>
          <a:pPr>
            <a:lnSpc>
              <a:spcPct val="100000"/>
            </a:lnSpc>
          </a:pPr>
          <a:r>
            <a:rPr lang="en-US" b="1" dirty="0"/>
            <a:t>Methods/Approach</a:t>
          </a:r>
          <a:endParaRPr lang="en-US" dirty="0"/>
        </a:p>
      </dgm:t>
    </dgm:pt>
    <dgm:pt modelId="{D2252230-1DAF-4160-991C-C86FD8B9AB1D}" cxnId="{C2D0ECFF-BB21-4A68-9FAD-FEC5D9423811}" type="parTrans">
      <dgm:prSet/>
      <dgm:spPr/>
      <dgm:t>
        <a:bodyPr/>
        <a:lstStyle/>
        <a:p>
          <a:endParaRPr lang="en-US"/>
        </a:p>
      </dgm:t>
    </dgm:pt>
    <dgm:pt modelId="{832B1456-F6EC-41D7-A80F-45229B48F8CA}" cxnId="{C2D0ECFF-BB21-4A68-9FAD-FEC5D9423811}" type="sibTrans">
      <dgm:prSet/>
      <dgm:spPr/>
      <dgm:t>
        <a:bodyPr/>
        <a:lstStyle/>
        <a:p>
          <a:endParaRPr lang="en-US"/>
        </a:p>
      </dgm:t>
    </dgm:pt>
    <dgm:pt modelId="{A226FFEE-1C10-4EEC-9464-24F6276E6F2D}" type="pres">
      <dgm:prSet presAssocID="{B6F6DFA9-5952-4221-9A0F-3445FC529583}" presName="root" presStyleCnt="0">
        <dgm:presLayoutVars>
          <dgm:dir/>
          <dgm:resizeHandles val="exact"/>
        </dgm:presLayoutVars>
      </dgm:prSet>
      <dgm:spPr/>
    </dgm:pt>
    <dgm:pt modelId="{C789275F-0274-4C0B-9F25-A4C67F6A6BAB}" type="pres">
      <dgm:prSet presAssocID="{E8A1AA57-817D-4879-BA98-3832910BA9AA}" presName="compNode" presStyleCnt="0"/>
      <dgm:spPr/>
    </dgm:pt>
    <dgm:pt modelId="{7ED54E32-B6DB-4D93-B3A9-446A9DF908E3}" type="pres">
      <dgm:prSet presAssocID="{E8A1AA57-817D-4879-BA98-3832910BA9AA}" presName="iconRect" presStyleLbl="node1" presStyleIdx="0" presStyleCnt="1" custLinFactX="100000" custLinFactNeighborX="120222" custLinFactNeighborY="-3652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C8D7D75D-65D2-49AB-9B8A-DFA2CB73559B}" type="pres">
      <dgm:prSet presAssocID="{E8A1AA57-817D-4879-BA98-3832910BA9AA}" presName="iconSpace" presStyleCnt="0"/>
      <dgm:spPr/>
    </dgm:pt>
    <dgm:pt modelId="{13425363-BF05-4C20-A4FF-AC466F855DF1}" type="pres">
      <dgm:prSet presAssocID="{E8A1AA57-817D-4879-BA98-3832910BA9AA}" presName="parTx" presStyleLbl="revTx" presStyleIdx="0" presStyleCnt="2" custLinFactY="-135927" custLinFactNeighborX="-64403" custLinFactNeighborY="-200000">
        <dgm:presLayoutVars>
          <dgm:chMax val="0"/>
          <dgm:chPref val="0"/>
        </dgm:presLayoutVars>
      </dgm:prSet>
      <dgm:spPr/>
    </dgm:pt>
    <dgm:pt modelId="{ECFC0868-961D-444E-A6C1-428A1C2EC34E}" type="pres">
      <dgm:prSet presAssocID="{E8A1AA57-817D-4879-BA98-3832910BA9AA}" presName="txSpace" presStyleCnt="0"/>
      <dgm:spPr/>
    </dgm:pt>
    <dgm:pt modelId="{DB84FD15-3CCE-4813-B103-013DBD8D52DB}" type="pres">
      <dgm:prSet presAssocID="{E8A1AA57-817D-4879-BA98-3832910BA9AA}" presName="desTx" presStyleLbl="revTx" presStyleIdx="1" presStyleCnt="2">
        <dgm:presLayoutVars/>
      </dgm:prSet>
      <dgm:spPr/>
    </dgm:pt>
  </dgm:ptLst>
  <dgm:cxnLst>
    <dgm:cxn modelId="{238DD900-BA58-4234-B749-C985235332B2}" type="presOf" srcId="{B6F6DFA9-5952-4221-9A0F-3445FC529583}" destId="{A226FFEE-1C10-4EEC-9464-24F6276E6F2D}" srcOrd="0" destOrd="0" presId="urn:microsoft.com/office/officeart/2018/5/layout/CenteredIconLabelDescriptionList"/>
    <dgm:cxn modelId="{E2B451B7-3796-4FEA-8189-B73F36DEBE23}" type="presOf" srcId="{E8A1AA57-817D-4879-BA98-3832910BA9AA}" destId="{13425363-BF05-4C20-A4FF-AC466F855DF1}" srcOrd="0" destOrd="0" presId="urn:microsoft.com/office/officeart/2018/5/layout/CenteredIconLabelDescriptionList"/>
    <dgm:cxn modelId="{C2D0ECFF-BB21-4A68-9FAD-FEC5D9423811}" srcId="{B6F6DFA9-5952-4221-9A0F-3445FC529583}" destId="{E8A1AA57-817D-4879-BA98-3832910BA9AA}" srcOrd="0" destOrd="0" parTransId="{D2252230-1DAF-4160-991C-C86FD8B9AB1D}" sibTransId="{832B1456-F6EC-41D7-A80F-45229B48F8CA}"/>
    <dgm:cxn modelId="{56774ECD-455E-4FE7-89BB-8B5B6D968BFA}" type="presParOf" srcId="{A226FFEE-1C10-4EEC-9464-24F6276E6F2D}" destId="{C789275F-0274-4C0B-9F25-A4C67F6A6BAB}" srcOrd="0" destOrd="0" presId="urn:microsoft.com/office/officeart/2018/5/layout/CenteredIconLabelDescriptionList"/>
    <dgm:cxn modelId="{096E1AC4-A5BB-4251-8BE6-F74396EA446E}" type="presParOf" srcId="{C789275F-0274-4C0B-9F25-A4C67F6A6BAB}" destId="{7ED54E32-B6DB-4D93-B3A9-446A9DF908E3}" srcOrd="0" destOrd="0" presId="urn:microsoft.com/office/officeart/2018/5/layout/CenteredIconLabelDescriptionList"/>
    <dgm:cxn modelId="{458A059B-DB85-4D26-9B20-882C420A925B}" type="presParOf" srcId="{C789275F-0274-4C0B-9F25-A4C67F6A6BAB}" destId="{C8D7D75D-65D2-49AB-9B8A-DFA2CB73559B}" srcOrd="1" destOrd="0" presId="urn:microsoft.com/office/officeart/2018/5/layout/CenteredIconLabelDescriptionList"/>
    <dgm:cxn modelId="{338FF1F4-68B7-4574-A7CE-B5FDB31A7089}" type="presParOf" srcId="{C789275F-0274-4C0B-9F25-A4C67F6A6BAB}" destId="{13425363-BF05-4C20-A4FF-AC466F855DF1}" srcOrd="2" destOrd="0" presId="urn:microsoft.com/office/officeart/2018/5/layout/CenteredIconLabelDescriptionList"/>
    <dgm:cxn modelId="{D19B7DBF-F12B-48B5-89AF-AB68569CC698}" type="presParOf" srcId="{C789275F-0274-4C0B-9F25-A4C67F6A6BAB}" destId="{ECFC0868-961D-444E-A6C1-428A1C2EC34E}" srcOrd="3" destOrd="0" presId="urn:microsoft.com/office/officeart/2018/5/layout/CenteredIconLabelDescriptionList"/>
    <dgm:cxn modelId="{131D18DA-E6E1-4881-B2EB-EA5D0C1DB29F}" type="presParOf" srcId="{C789275F-0274-4C0B-9F25-A4C67F6A6BAB}" destId="{DB84FD15-3CCE-4813-B103-013DBD8D52DB}" srcOrd="4" destOrd="0" presId="urn:microsoft.com/office/officeart/2018/5/layout/Centered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F6DFA9-5952-4221-9A0F-3445FC529583}"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76ABB88-7961-4834-BAE5-1145FFD26F5C}">
      <dgm:prSet/>
      <dgm:spPr/>
      <dgm:t>
        <a:bodyPr/>
        <a:lstStyle/>
        <a:p>
          <a:pPr>
            <a:lnSpc>
              <a:spcPct val="100000"/>
            </a:lnSpc>
          </a:pPr>
          <a:r>
            <a:rPr lang="en-US" b="1" dirty="0"/>
            <a:t>Resources</a:t>
          </a:r>
          <a:endParaRPr lang="en-US" dirty="0"/>
        </a:p>
      </dgm:t>
    </dgm:pt>
    <dgm:pt modelId="{DE812C09-230C-4484-8C1E-961EB44F57C6}" cxnId="{9C0121A3-17EF-4742-8381-B0751D672320}" type="parTrans">
      <dgm:prSet/>
      <dgm:spPr/>
      <dgm:t>
        <a:bodyPr/>
        <a:lstStyle/>
        <a:p>
          <a:endParaRPr lang="en-US"/>
        </a:p>
      </dgm:t>
    </dgm:pt>
    <dgm:pt modelId="{5B89E553-06D8-4E5C-B3E0-E99F6B269B87}" cxnId="{9C0121A3-17EF-4742-8381-B0751D672320}" type="sibTrans">
      <dgm:prSet/>
      <dgm:spPr/>
      <dgm:t>
        <a:bodyPr/>
        <a:lstStyle/>
        <a:p>
          <a:endParaRPr lang="en-US"/>
        </a:p>
      </dgm:t>
    </dgm:pt>
    <dgm:pt modelId="{A226FFEE-1C10-4EEC-9464-24F6276E6F2D}" type="pres">
      <dgm:prSet presAssocID="{B6F6DFA9-5952-4221-9A0F-3445FC529583}" presName="root" presStyleCnt="0">
        <dgm:presLayoutVars>
          <dgm:dir/>
          <dgm:resizeHandles val="exact"/>
        </dgm:presLayoutVars>
      </dgm:prSet>
      <dgm:spPr/>
    </dgm:pt>
    <dgm:pt modelId="{CF49894A-7357-4D38-95AD-BBF9C82E14EC}" type="pres">
      <dgm:prSet presAssocID="{676ABB88-7961-4834-BAE5-1145FFD26F5C}" presName="compNode" presStyleCnt="0"/>
      <dgm:spPr/>
    </dgm:pt>
    <dgm:pt modelId="{CA0390AE-337F-4B4A-9DAD-A1230803DD5C}" type="pres">
      <dgm:prSet presAssocID="{676ABB88-7961-4834-BAE5-1145FFD26F5C}" presName="iconRect" presStyleLbl="node1" presStyleIdx="0" presStyleCnt="1" custScaleX="77143" custScaleY="85558" custLinFactX="100000" custLinFactNeighborX="188836" custLinFactNeighborY="-7474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5221554B-485C-4E97-BD6E-265DB3EBC98B}" type="pres">
      <dgm:prSet presAssocID="{676ABB88-7961-4834-BAE5-1145FFD26F5C}" presName="iconSpace" presStyleCnt="0"/>
      <dgm:spPr/>
    </dgm:pt>
    <dgm:pt modelId="{4C8568CE-6D5E-458F-B984-B96FB3742648}" type="pres">
      <dgm:prSet presAssocID="{676ABB88-7961-4834-BAE5-1145FFD26F5C}" presName="parTx" presStyleLbl="revTx" presStyleIdx="0" presStyleCnt="2" custLinFactY="-139265" custLinFactNeighborX="-44136" custLinFactNeighborY="-200000">
        <dgm:presLayoutVars>
          <dgm:chMax val="0"/>
          <dgm:chPref val="0"/>
        </dgm:presLayoutVars>
      </dgm:prSet>
      <dgm:spPr/>
    </dgm:pt>
    <dgm:pt modelId="{EB80CEEA-3842-4A60-A668-FA1BE0CD76E5}" type="pres">
      <dgm:prSet presAssocID="{676ABB88-7961-4834-BAE5-1145FFD26F5C}" presName="txSpace" presStyleCnt="0"/>
      <dgm:spPr/>
    </dgm:pt>
    <dgm:pt modelId="{4BF7B290-8F4D-4C2F-A226-B0E2DD9A2B09}" type="pres">
      <dgm:prSet presAssocID="{676ABB88-7961-4834-BAE5-1145FFD26F5C}" presName="desTx" presStyleLbl="revTx" presStyleIdx="1" presStyleCnt="2">
        <dgm:presLayoutVars/>
      </dgm:prSet>
      <dgm:spPr/>
    </dgm:pt>
  </dgm:ptLst>
  <dgm:cxnLst>
    <dgm:cxn modelId="{238DD900-BA58-4234-B749-C985235332B2}" type="presOf" srcId="{B6F6DFA9-5952-4221-9A0F-3445FC529583}" destId="{A226FFEE-1C10-4EEC-9464-24F6276E6F2D}" srcOrd="0" destOrd="0" presId="urn:microsoft.com/office/officeart/2018/5/layout/CenteredIconLabelDescriptionList"/>
    <dgm:cxn modelId="{83C4BE90-0030-403F-8DF6-EF19EDF3D446}" type="presOf" srcId="{676ABB88-7961-4834-BAE5-1145FFD26F5C}" destId="{4C8568CE-6D5E-458F-B984-B96FB3742648}" srcOrd="0" destOrd="0" presId="urn:microsoft.com/office/officeart/2018/5/layout/CenteredIconLabelDescriptionList"/>
    <dgm:cxn modelId="{9C0121A3-17EF-4742-8381-B0751D672320}" srcId="{B6F6DFA9-5952-4221-9A0F-3445FC529583}" destId="{676ABB88-7961-4834-BAE5-1145FFD26F5C}" srcOrd="0" destOrd="0" parTransId="{DE812C09-230C-4484-8C1E-961EB44F57C6}" sibTransId="{5B89E553-06D8-4E5C-B3E0-E99F6B269B87}"/>
    <dgm:cxn modelId="{56E19B5F-CD0B-44EB-B829-374FB18C7AD6}" type="presParOf" srcId="{A226FFEE-1C10-4EEC-9464-24F6276E6F2D}" destId="{CF49894A-7357-4D38-95AD-BBF9C82E14EC}" srcOrd="0" destOrd="0" presId="urn:microsoft.com/office/officeart/2018/5/layout/CenteredIconLabelDescriptionList"/>
    <dgm:cxn modelId="{93D8F955-9E96-40E0-89E7-5AA4238012DB}" type="presParOf" srcId="{CF49894A-7357-4D38-95AD-BBF9C82E14EC}" destId="{CA0390AE-337F-4B4A-9DAD-A1230803DD5C}" srcOrd="0" destOrd="0" presId="urn:microsoft.com/office/officeart/2018/5/layout/CenteredIconLabelDescriptionList"/>
    <dgm:cxn modelId="{1C49929E-4252-4D8B-A903-20BBA5CD041A}" type="presParOf" srcId="{CF49894A-7357-4D38-95AD-BBF9C82E14EC}" destId="{5221554B-485C-4E97-BD6E-265DB3EBC98B}" srcOrd="1" destOrd="0" presId="urn:microsoft.com/office/officeart/2018/5/layout/CenteredIconLabelDescriptionList"/>
    <dgm:cxn modelId="{A37A1E3E-F3A8-47B1-B0F8-1F65984092BB}" type="presParOf" srcId="{CF49894A-7357-4D38-95AD-BBF9C82E14EC}" destId="{4C8568CE-6D5E-458F-B984-B96FB3742648}" srcOrd="2" destOrd="0" presId="urn:microsoft.com/office/officeart/2018/5/layout/CenteredIconLabelDescriptionList"/>
    <dgm:cxn modelId="{EF1D7863-5BAD-4497-B76C-B7999B639B08}" type="presParOf" srcId="{CF49894A-7357-4D38-95AD-BBF9C82E14EC}" destId="{EB80CEEA-3842-4A60-A668-FA1BE0CD76E5}" srcOrd="3" destOrd="0" presId="urn:microsoft.com/office/officeart/2018/5/layout/CenteredIconLabelDescriptionList"/>
    <dgm:cxn modelId="{E7E7B64C-2727-4BE2-A083-7D31E1D09B07}" type="presParOf" srcId="{CF49894A-7357-4D38-95AD-BBF9C82E14EC}" destId="{4BF7B290-8F4D-4C2F-A226-B0E2DD9A2B09}" srcOrd="4" destOrd="0" presId="urn:microsoft.com/office/officeart/2018/5/layout/Centered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6F6DFA9-5952-4221-9A0F-3445FC529583}"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9556D37-FA66-4088-8527-0DD583BD3207}">
      <dgm:prSet/>
      <dgm:spPr/>
      <dgm:t>
        <a:bodyPr/>
        <a:lstStyle/>
        <a:p>
          <a:pPr>
            <a:lnSpc>
              <a:spcPct val="100000"/>
            </a:lnSpc>
          </a:pPr>
          <a:r>
            <a:rPr lang="en-US" b="1" dirty="0"/>
            <a:t>Risks and Dependencies</a:t>
          </a:r>
          <a:endParaRPr lang="en-US" dirty="0"/>
        </a:p>
      </dgm:t>
    </dgm:pt>
    <dgm:pt modelId="{5E1C0190-FABB-4B39-8285-F1BC137D80EA}" cxnId="{E90D77C0-AD0F-4D10-8975-16FF0ABE9DCB}" type="parTrans">
      <dgm:prSet/>
      <dgm:spPr/>
      <dgm:t>
        <a:bodyPr/>
        <a:lstStyle/>
        <a:p>
          <a:endParaRPr lang="en-US"/>
        </a:p>
      </dgm:t>
    </dgm:pt>
    <dgm:pt modelId="{40F2AE7D-2D2C-4876-B95C-E9F1781D280B}" cxnId="{E90D77C0-AD0F-4D10-8975-16FF0ABE9DCB}" type="sibTrans">
      <dgm:prSet/>
      <dgm:spPr/>
      <dgm:t>
        <a:bodyPr/>
        <a:lstStyle/>
        <a:p>
          <a:endParaRPr lang="en-US"/>
        </a:p>
      </dgm:t>
    </dgm:pt>
    <dgm:pt modelId="{A226FFEE-1C10-4EEC-9464-24F6276E6F2D}" type="pres">
      <dgm:prSet presAssocID="{B6F6DFA9-5952-4221-9A0F-3445FC529583}" presName="root" presStyleCnt="0">
        <dgm:presLayoutVars>
          <dgm:dir/>
          <dgm:resizeHandles val="exact"/>
        </dgm:presLayoutVars>
      </dgm:prSet>
      <dgm:spPr/>
    </dgm:pt>
    <dgm:pt modelId="{80DCCD1D-AE11-47B2-9CFE-D44C3F1192EB}" type="pres">
      <dgm:prSet presAssocID="{49556D37-FA66-4088-8527-0DD583BD3207}" presName="compNode" presStyleCnt="0"/>
      <dgm:spPr/>
    </dgm:pt>
    <dgm:pt modelId="{2B77F408-DD93-45E1-9FA7-A64D7428B6D7}" type="pres">
      <dgm:prSet presAssocID="{49556D37-FA66-4088-8527-0DD583BD3207}" presName="iconRect" presStyleLbl="node1" presStyleIdx="0" presStyleCnt="1" custScaleX="88723" custScaleY="80861" custLinFactX="100000" custLinFactNeighborX="160207" custLinFactNeighborY="-7302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36276FD4-5189-4641-A393-50E4E54F4BD4}" type="pres">
      <dgm:prSet presAssocID="{49556D37-FA66-4088-8527-0DD583BD3207}" presName="iconSpace" presStyleCnt="0"/>
      <dgm:spPr/>
    </dgm:pt>
    <dgm:pt modelId="{BC2D4A5E-8B20-462C-9E35-4FF7A08EF557}" type="pres">
      <dgm:prSet presAssocID="{49556D37-FA66-4088-8527-0DD583BD3207}" presName="parTx" presStyleLbl="revTx" presStyleIdx="0" presStyleCnt="2" custLinFactY="-127253" custLinFactNeighborX="-66656" custLinFactNeighborY="-200000">
        <dgm:presLayoutVars>
          <dgm:chMax val="0"/>
          <dgm:chPref val="0"/>
        </dgm:presLayoutVars>
      </dgm:prSet>
      <dgm:spPr/>
    </dgm:pt>
    <dgm:pt modelId="{179B5598-8B10-48B1-AFBD-BEF6963AF00A}" type="pres">
      <dgm:prSet presAssocID="{49556D37-FA66-4088-8527-0DD583BD3207}" presName="txSpace" presStyleCnt="0"/>
      <dgm:spPr/>
    </dgm:pt>
    <dgm:pt modelId="{4D62C784-BD1C-488D-93B0-2A02EDF142CE}" type="pres">
      <dgm:prSet presAssocID="{49556D37-FA66-4088-8527-0DD583BD3207}" presName="desTx" presStyleLbl="revTx" presStyleIdx="1" presStyleCnt="2">
        <dgm:presLayoutVars/>
      </dgm:prSet>
      <dgm:spPr/>
    </dgm:pt>
  </dgm:ptLst>
  <dgm:cxnLst>
    <dgm:cxn modelId="{238DD900-BA58-4234-B749-C985235332B2}" type="presOf" srcId="{B6F6DFA9-5952-4221-9A0F-3445FC529583}" destId="{A226FFEE-1C10-4EEC-9464-24F6276E6F2D}" srcOrd="0" destOrd="0" presId="urn:microsoft.com/office/officeart/2018/5/layout/CenteredIconLabelDescriptionList"/>
    <dgm:cxn modelId="{19B0A707-E487-4B6A-9520-08FCCAF3E7D1}" type="presOf" srcId="{49556D37-FA66-4088-8527-0DD583BD3207}" destId="{BC2D4A5E-8B20-462C-9E35-4FF7A08EF557}" srcOrd="0" destOrd="0" presId="urn:microsoft.com/office/officeart/2018/5/layout/CenteredIconLabelDescriptionList"/>
    <dgm:cxn modelId="{E90D77C0-AD0F-4D10-8975-16FF0ABE9DCB}" srcId="{B6F6DFA9-5952-4221-9A0F-3445FC529583}" destId="{49556D37-FA66-4088-8527-0DD583BD3207}" srcOrd="0" destOrd="0" parTransId="{5E1C0190-FABB-4B39-8285-F1BC137D80EA}" sibTransId="{40F2AE7D-2D2C-4876-B95C-E9F1781D280B}"/>
    <dgm:cxn modelId="{D8A1C8B1-AD8C-4F70-A4C4-D4B59F190851}" type="presParOf" srcId="{A226FFEE-1C10-4EEC-9464-24F6276E6F2D}" destId="{80DCCD1D-AE11-47B2-9CFE-D44C3F1192EB}" srcOrd="0" destOrd="0" presId="urn:microsoft.com/office/officeart/2018/5/layout/CenteredIconLabelDescriptionList"/>
    <dgm:cxn modelId="{8CEBA092-2782-4DB9-B53F-DD1A284C3F1B}" type="presParOf" srcId="{80DCCD1D-AE11-47B2-9CFE-D44C3F1192EB}" destId="{2B77F408-DD93-45E1-9FA7-A64D7428B6D7}" srcOrd="0" destOrd="0" presId="urn:microsoft.com/office/officeart/2018/5/layout/CenteredIconLabelDescriptionList"/>
    <dgm:cxn modelId="{E39DC068-598B-4262-9349-1CBDF09805CF}" type="presParOf" srcId="{80DCCD1D-AE11-47B2-9CFE-D44C3F1192EB}" destId="{36276FD4-5189-4641-A393-50E4E54F4BD4}" srcOrd="1" destOrd="0" presId="urn:microsoft.com/office/officeart/2018/5/layout/CenteredIconLabelDescriptionList"/>
    <dgm:cxn modelId="{624B4C0E-EBF0-4E76-BFBB-AA40F9E8D081}" type="presParOf" srcId="{80DCCD1D-AE11-47B2-9CFE-D44C3F1192EB}" destId="{BC2D4A5E-8B20-462C-9E35-4FF7A08EF557}" srcOrd="2" destOrd="0" presId="urn:microsoft.com/office/officeart/2018/5/layout/CenteredIconLabelDescriptionList"/>
    <dgm:cxn modelId="{528EC45F-1E7F-4028-BC1F-AE5FD316A067}" type="presParOf" srcId="{80DCCD1D-AE11-47B2-9CFE-D44C3F1192EB}" destId="{179B5598-8B10-48B1-AFBD-BEF6963AF00A}" srcOrd="3" destOrd="0" presId="urn:microsoft.com/office/officeart/2018/5/layout/CenteredIconLabelDescriptionList"/>
    <dgm:cxn modelId="{A2010C9C-8CB3-45D2-8798-68D08E232B78}" type="presParOf" srcId="{80DCCD1D-AE11-47B2-9CFE-D44C3F1192EB}" destId="{4D62C784-BD1C-488D-93B0-2A02EDF142CE}" srcOrd="4" destOrd="0" presId="urn:microsoft.com/office/officeart/2018/5/layout/Centered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8F6AB84-60CE-4398-8CDB-6D731AA3F0C9}"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1F4FCB1-D8DB-48F7-A7F5-B744C2200DD4}">
      <dgm:prSet/>
      <dgm:spPr/>
      <dgm:t>
        <a:bodyPr/>
        <a:lstStyle/>
        <a:p>
          <a:pPr>
            <a:lnSpc>
              <a:spcPct val="100000"/>
            </a:lnSpc>
          </a:pPr>
          <a:r>
            <a:rPr lang="en-US" b="1" dirty="0"/>
            <a:t>Methods/Approach</a:t>
          </a:r>
          <a:endParaRPr lang="en-US" dirty="0"/>
        </a:p>
      </dgm:t>
    </dgm:pt>
    <dgm:pt modelId="{8577FACB-EC31-4891-987B-7C6557D8FF55}" cxnId="{0047B2BF-6985-476E-A96E-AE663F45BFF7}" type="parTrans">
      <dgm:prSet/>
      <dgm:spPr/>
      <dgm:t>
        <a:bodyPr/>
        <a:lstStyle/>
        <a:p>
          <a:endParaRPr lang="en-US"/>
        </a:p>
      </dgm:t>
    </dgm:pt>
    <dgm:pt modelId="{BD68EE6B-4846-4D53-8711-79B948B5BC3C}" cxnId="{0047B2BF-6985-476E-A96E-AE663F45BFF7}" type="sibTrans">
      <dgm:prSet/>
      <dgm:spPr/>
      <dgm:t>
        <a:bodyPr/>
        <a:lstStyle/>
        <a:p>
          <a:endParaRPr lang="en-US"/>
        </a:p>
      </dgm:t>
    </dgm:pt>
    <dgm:pt modelId="{50B82F9D-02BF-4E1C-8F1E-8CCA61FCF6B4}" type="pres">
      <dgm:prSet presAssocID="{A8F6AB84-60CE-4398-8CDB-6D731AA3F0C9}" presName="root" presStyleCnt="0">
        <dgm:presLayoutVars>
          <dgm:dir/>
          <dgm:resizeHandles val="exact"/>
        </dgm:presLayoutVars>
      </dgm:prSet>
      <dgm:spPr/>
    </dgm:pt>
    <dgm:pt modelId="{D6BE8BD3-8EFE-448A-A17A-2ECDCE0FAD0A}" type="pres">
      <dgm:prSet presAssocID="{C1F4FCB1-D8DB-48F7-A7F5-B744C2200DD4}" presName="compNode" presStyleCnt="0"/>
      <dgm:spPr/>
    </dgm:pt>
    <dgm:pt modelId="{AA0FBD12-4E74-4519-BE97-89BB31951F15}" type="pres">
      <dgm:prSet presAssocID="{C1F4FCB1-D8DB-48F7-A7F5-B744C2200DD4}" presName="iconRect" presStyleLbl="node1" presStyleIdx="0" presStyleCnt="1" custScaleX="87437" custScaleY="71109" custLinFactX="100000" custLinFactNeighborX="161754" custLinFactNeighborY="-8633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A34C747B-9B20-42B3-8B5D-BBAD0B2CBDB1}" type="pres">
      <dgm:prSet presAssocID="{C1F4FCB1-D8DB-48F7-A7F5-B744C2200DD4}" presName="iconSpace" presStyleCnt="0"/>
      <dgm:spPr/>
    </dgm:pt>
    <dgm:pt modelId="{EB2AF3B7-26BB-40B2-B6D1-96019602B3AC}" type="pres">
      <dgm:prSet presAssocID="{C1F4FCB1-D8DB-48F7-A7F5-B744C2200DD4}" presName="parTx" presStyleLbl="revTx" presStyleIdx="0" presStyleCnt="2" custLinFactY="-119104" custLinFactNeighborX="-57648" custLinFactNeighborY="-200000">
        <dgm:presLayoutVars>
          <dgm:chMax val="0"/>
          <dgm:chPref val="0"/>
        </dgm:presLayoutVars>
      </dgm:prSet>
      <dgm:spPr/>
    </dgm:pt>
    <dgm:pt modelId="{B0200F0B-C421-4E8B-83B0-1B1BC31C0912}" type="pres">
      <dgm:prSet presAssocID="{C1F4FCB1-D8DB-48F7-A7F5-B744C2200DD4}" presName="txSpace" presStyleCnt="0"/>
      <dgm:spPr/>
    </dgm:pt>
    <dgm:pt modelId="{26F55039-4046-4827-B182-776219CE14F1}" type="pres">
      <dgm:prSet presAssocID="{C1F4FCB1-D8DB-48F7-A7F5-B744C2200DD4}" presName="desTx" presStyleLbl="revTx" presStyleIdx="1" presStyleCnt="2">
        <dgm:presLayoutVars/>
      </dgm:prSet>
      <dgm:spPr/>
    </dgm:pt>
  </dgm:ptLst>
  <dgm:cxnLst>
    <dgm:cxn modelId="{876772AE-23FA-45B8-8578-52EC243E3F3A}" type="presOf" srcId="{A8F6AB84-60CE-4398-8CDB-6D731AA3F0C9}" destId="{50B82F9D-02BF-4E1C-8F1E-8CCA61FCF6B4}" srcOrd="0" destOrd="0" presId="urn:microsoft.com/office/officeart/2018/5/layout/CenteredIconLabelDescriptionList"/>
    <dgm:cxn modelId="{0047B2BF-6985-476E-A96E-AE663F45BFF7}" srcId="{A8F6AB84-60CE-4398-8CDB-6D731AA3F0C9}" destId="{C1F4FCB1-D8DB-48F7-A7F5-B744C2200DD4}" srcOrd="0" destOrd="0" parTransId="{8577FACB-EC31-4891-987B-7C6557D8FF55}" sibTransId="{BD68EE6B-4846-4D53-8711-79B948B5BC3C}"/>
    <dgm:cxn modelId="{EFE4CBC2-320E-4818-9BCB-2FAE99BF48AC}" type="presOf" srcId="{C1F4FCB1-D8DB-48F7-A7F5-B744C2200DD4}" destId="{EB2AF3B7-26BB-40B2-B6D1-96019602B3AC}" srcOrd="0" destOrd="0" presId="urn:microsoft.com/office/officeart/2018/5/layout/CenteredIconLabelDescriptionList"/>
    <dgm:cxn modelId="{9351EC38-C631-49F3-93A1-2D291FC60DFC}" type="presParOf" srcId="{50B82F9D-02BF-4E1C-8F1E-8CCA61FCF6B4}" destId="{D6BE8BD3-8EFE-448A-A17A-2ECDCE0FAD0A}" srcOrd="0" destOrd="0" presId="urn:microsoft.com/office/officeart/2018/5/layout/CenteredIconLabelDescriptionList"/>
    <dgm:cxn modelId="{0400ABA8-E542-4F16-A875-75698EA4767C}" type="presParOf" srcId="{D6BE8BD3-8EFE-448A-A17A-2ECDCE0FAD0A}" destId="{AA0FBD12-4E74-4519-BE97-89BB31951F15}" srcOrd="0" destOrd="0" presId="urn:microsoft.com/office/officeart/2018/5/layout/CenteredIconLabelDescriptionList"/>
    <dgm:cxn modelId="{AE24B4E7-4460-41FD-94D7-392775773A5A}" type="presParOf" srcId="{D6BE8BD3-8EFE-448A-A17A-2ECDCE0FAD0A}" destId="{A34C747B-9B20-42B3-8B5D-BBAD0B2CBDB1}" srcOrd="1" destOrd="0" presId="urn:microsoft.com/office/officeart/2018/5/layout/CenteredIconLabelDescriptionList"/>
    <dgm:cxn modelId="{D671AE8F-3FDF-448B-B196-65C89385A254}" type="presParOf" srcId="{D6BE8BD3-8EFE-448A-A17A-2ECDCE0FAD0A}" destId="{EB2AF3B7-26BB-40B2-B6D1-96019602B3AC}" srcOrd="2" destOrd="0" presId="urn:microsoft.com/office/officeart/2018/5/layout/CenteredIconLabelDescriptionList"/>
    <dgm:cxn modelId="{823D5E08-5317-4854-877D-3BC463981070}" type="presParOf" srcId="{D6BE8BD3-8EFE-448A-A17A-2ECDCE0FAD0A}" destId="{B0200F0B-C421-4E8B-83B0-1B1BC31C0912}" srcOrd="3" destOrd="0" presId="urn:microsoft.com/office/officeart/2018/5/layout/CenteredIconLabelDescriptionList"/>
    <dgm:cxn modelId="{36C2CBF2-F655-4964-AFDE-573337FE8497}" type="presParOf" srcId="{D6BE8BD3-8EFE-448A-A17A-2ECDCE0FAD0A}" destId="{26F55039-4046-4827-B182-776219CE14F1}" srcOrd="4" destOrd="0" presId="urn:microsoft.com/office/officeart/2018/5/layout/Centered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8F6AB84-60CE-4398-8CDB-6D731AA3F0C9}"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EA39DCF-D58A-441A-BDC0-F2BC6982F766}">
      <dgm:prSet/>
      <dgm:spPr/>
      <dgm:t>
        <a:bodyPr/>
        <a:lstStyle/>
        <a:p>
          <a:pPr>
            <a:lnSpc>
              <a:spcPct val="100000"/>
            </a:lnSpc>
          </a:pPr>
          <a:r>
            <a:rPr lang="en-US" b="1" dirty="0"/>
            <a:t>Resources</a:t>
          </a:r>
          <a:endParaRPr lang="en-US" dirty="0"/>
        </a:p>
      </dgm:t>
    </dgm:pt>
    <dgm:pt modelId="{C02BEDB3-DF17-4E91-B52D-ABD59DC3859F}" cxnId="{950C1528-4E88-4142-B3BE-10E22A8828E0}" type="parTrans">
      <dgm:prSet/>
      <dgm:spPr/>
      <dgm:t>
        <a:bodyPr/>
        <a:lstStyle/>
        <a:p>
          <a:endParaRPr lang="en-US"/>
        </a:p>
      </dgm:t>
    </dgm:pt>
    <dgm:pt modelId="{11D196A0-6B29-4D37-97BC-9436C1F7FAE8}" cxnId="{950C1528-4E88-4142-B3BE-10E22A8828E0}" type="sibTrans">
      <dgm:prSet/>
      <dgm:spPr/>
      <dgm:t>
        <a:bodyPr/>
        <a:lstStyle/>
        <a:p>
          <a:endParaRPr lang="en-US"/>
        </a:p>
      </dgm:t>
    </dgm:pt>
    <dgm:pt modelId="{50B82F9D-02BF-4E1C-8F1E-8CCA61FCF6B4}" type="pres">
      <dgm:prSet presAssocID="{A8F6AB84-60CE-4398-8CDB-6D731AA3F0C9}" presName="root" presStyleCnt="0">
        <dgm:presLayoutVars>
          <dgm:dir/>
          <dgm:resizeHandles val="exact"/>
        </dgm:presLayoutVars>
      </dgm:prSet>
      <dgm:spPr/>
    </dgm:pt>
    <dgm:pt modelId="{D8C23E4C-3996-41B5-A4C8-7761F8DCFD33}" type="pres">
      <dgm:prSet presAssocID="{CEA39DCF-D58A-441A-BDC0-F2BC6982F766}" presName="compNode" presStyleCnt="0"/>
      <dgm:spPr/>
    </dgm:pt>
    <dgm:pt modelId="{E916EB4D-7D54-4816-9274-6B82DA59662C}" type="pres">
      <dgm:prSet presAssocID="{CEA39DCF-D58A-441A-BDC0-F2BC6982F766}" presName="iconRect" presStyleLbl="node1" presStyleIdx="0" presStyleCnt="1" custScaleX="84863" custScaleY="75481" custLinFactX="100000" custLinFactNeighborX="164806" custLinFactNeighborY="-9014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68DFC97A-9D34-4F3C-B8D7-59C2875B657A}" type="pres">
      <dgm:prSet presAssocID="{CEA39DCF-D58A-441A-BDC0-F2BC6982F766}" presName="iconSpace" presStyleCnt="0"/>
      <dgm:spPr/>
    </dgm:pt>
    <dgm:pt modelId="{EE343FCD-3FFB-46C9-A1B7-3F83A83B05E9}" type="pres">
      <dgm:prSet presAssocID="{CEA39DCF-D58A-441A-BDC0-F2BC6982F766}" presName="parTx" presStyleLbl="revTx" presStyleIdx="0" presStyleCnt="2" custLinFactY="-125393" custLinFactNeighborX="-73412" custLinFactNeighborY="-200000">
        <dgm:presLayoutVars>
          <dgm:chMax val="0"/>
          <dgm:chPref val="0"/>
        </dgm:presLayoutVars>
      </dgm:prSet>
      <dgm:spPr/>
    </dgm:pt>
    <dgm:pt modelId="{07726C96-FCF8-4E6C-9B08-9959D843EDDC}" type="pres">
      <dgm:prSet presAssocID="{CEA39DCF-D58A-441A-BDC0-F2BC6982F766}" presName="txSpace" presStyleCnt="0"/>
      <dgm:spPr/>
    </dgm:pt>
    <dgm:pt modelId="{6E9880E4-25E2-4D4F-A0B4-88559381A2C3}" type="pres">
      <dgm:prSet presAssocID="{CEA39DCF-D58A-441A-BDC0-F2BC6982F766}" presName="desTx" presStyleLbl="revTx" presStyleIdx="1" presStyleCnt="2">
        <dgm:presLayoutVars/>
      </dgm:prSet>
      <dgm:spPr/>
    </dgm:pt>
  </dgm:ptLst>
  <dgm:cxnLst>
    <dgm:cxn modelId="{950C1528-4E88-4142-B3BE-10E22A8828E0}" srcId="{A8F6AB84-60CE-4398-8CDB-6D731AA3F0C9}" destId="{CEA39DCF-D58A-441A-BDC0-F2BC6982F766}" srcOrd="0" destOrd="0" parTransId="{C02BEDB3-DF17-4E91-B52D-ABD59DC3859F}" sibTransId="{11D196A0-6B29-4D37-97BC-9436C1F7FAE8}"/>
    <dgm:cxn modelId="{59F41E53-9B9C-4BAE-8360-2C7D19F30876}" type="presOf" srcId="{CEA39DCF-D58A-441A-BDC0-F2BC6982F766}" destId="{EE343FCD-3FFB-46C9-A1B7-3F83A83B05E9}" srcOrd="0" destOrd="0" presId="urn:microsoft.com/office/officeart/2018/5/layout/CenteredIconLabelDescriptionList"/>
    <dgm:cxn modelId="{876772AE-23FA-45B8-8578-52EC243E3F3A}" type="presOf" srcId="{A8F6AB84-60CE-4398-8CDB-6D731AA3F0C9}" destId="{50B82F9D-02BF-4E1C-8F1E-8CCA61FCF6B4}" srcOrd="0" destOrd="0" presId="urn:microsoft.com/office/officeart/2018/5/layout/CenteredIconLabelDescriptionList"/>
    <dgm:cxn modelId="{81B2A079-DFAF-4C63-B0C3-BCD703746A47}" type="presParOf" srcId="{50B82F9D-02BF-4E1C-8F1E-8CCA61FCF6B4}" destId="{D8C23E4C-3996-41B5-A4C8-7761F8DCFD33}" srcOrd="0" destOrd="0" presId="urn:microsoft.com/office/officeart/2018/5/layout/CenteredIconLabelDescriptionList"/>
    <dgm:cxn modelId="{E8434A34-E4CB-436E-9C82-ACDBA92DA7B6}" type="presParOf" srcId="{D8C23E4C-3996-41B5-A4C8-7761F8DCFD33}" destId="{E916EB4D-7D54-4816-9274-6B82DA59662C}" srcOrd="0" destOrd="0" presId="urn:microsoft.com/office/officeart/2018/5/layout/CenteredIconLabelDescriptionList"/>
    <dgm:cxn modelId="{BC8EF2F1-461B-4C0B-8213-648199E13096}" type="presParOf" srcId="{D8C23E4C-3996-41B5-A4C8-7761F8DCFD33}" destId="{68DFC97A-9D34-4F3C-B8D7-59C2875B657A}" srcOrd="1" destOrd="0" presId="urn:microsoft.com/office/officeart/2018/5/layout/CenteredIconLabelDescriptionList"/>
    <dgm:cxn modelId="{C8C40142-2B84-4B93-86FB-AC9D42F18082}" type="presParOf" srcId="{D8C23E4C-3996-41B5-A4C8-7761F8DCFD33}" destId="{EE343FCD-3FFB-46C9-A1B7-3F83A83B05E9}" srcOrd="2" destOrd="0" presId="urn:microsoft.com/office/officeart/2018/5/layout/CenteredIconLabelDescriptionList"/>
    <dgm:cxn modelId="{E7E2D164-7F47-482F-B9A3-9BFE05600505}" type="presParOf" srcId="{D8C23E4C-3996-41B5-A4C8-7761F8DCFD33}" destId="{07726C96-FCF8-4E6C-9B08-9959D843EDDC}" srcOrd="3" destOrd="0" presId="urn:microsoft.com/office/officeart/2018/5/layout/CenteredIconLabelDescriptionList"/>
    <dgm:cxn modelId="{9F1E89E7-CFD5-463A-BA6A-DFB4190CB6EB}" type="presParOf" srcId="{D8C23E4C-3996-41B5-A4C8-7761F8DCFD33}" destId="{6E9880E4-25E2-4D4F-A0B4-88559381A2C3}" srcOrd="4" destOrd="0" presId="urn:microsoft.com/office/officeart/2018/5/layout/Centered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8F6AB84-60CE-4398-8CDB-6D731AA3F0C9}"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4E710B0-9BBC-40A0-A67F-31EF7ADBF7B5}">
      <dgm:prSet/>
      <dgm:spPr/>
      <dgm:t>
        <a:bodyPr/>
        <a:lstStyle/>
        <a:p>
          <a:pPr>
            <a:lnSpc>
              <a:spcPct val="100000"/>
            </a:lnSpc>
          </a:pPr>
          <a:r>
            <a:rPr lang="en-US" b="1" dirty="0"/>
            <a:t>Risks and Dependencies</a:t>
          </a:r>
          <a:endParaRPr lang="en-US" dirty="0"/>
        </a:p>
      </dgm:t>
    </dgm:pt>
    <dgm:pt modelId="{02F31C45-0FA3-45C1-A646-9E5A56AB67CA}" cxnId="{DD7EC207-4476-461D-8AD5-D4F510762C86}" type="parTrans">
      <dgm:prSet/>
      <dgm:spPr/>
      <dgm:t>
        <a:bodyPr/>
        <a:lstStyle/>
        <a:p>
          <a:endParaRPr lang="en-US"/>
        </a:p>
      </dgm:t>
    </dgm:pt>
    <dgm:pt modelId="{697DA5C4-3A4D-4997-A960-08AEDFC46A67}" cxnId="{DD7EC207-4476-461D-8AD5-D4F510762C86}" type="sibTrans">
      <dgm:prSet/>
      <dgm:spPr/>
      <dgm:t>
        <a:bodyPr/>
        <a:lstStyle/>
        <a:p>
          <a:endParaRPr lang="en-US"/>
        </a:p>
      </dgm:t>
    </dgm:pt>
    <dgm:pt modelId="{50B82F9D-02BF-4E1C-8F1E-8CCA61FCF6B4}" type="pres">
      <dgm:prSet presAssocID="{A8F6AB84-60CE-4398-8CDB-6D731AA3F0C9}" presName="root" presStyleCnt="0">
        <dgm:presLayoutVars>
          <dgm:dir/>
          <dgm:resizeHandles val="exact"/>
        </dgm:presLayoutVars>
      </dgm:prSet>
      <dgm:spPr/>
    </dgm:pt>
    <dgm:pt modelId="{20AEAB64-EC20-41DB-8FED-661596691F7F}" type="pres">
      <dgm:prSet presAssocID="{E4E710B0-9BBC-40A0-A67F-31EF7ADBF7B5}" presName="compNode" presStyleCnt="0"/>
      <dgm:spPr/>
    </dgm:pt>
    <dgm:pt modelId="{55D14A01-35A4-4EC6-8096-AB6E2752BF88}" type="pres">
      <dgm:prSet presAssocID="{E4E710B0-9BBC-40A0-A67F-31EF7ADBF7B5}" presName="iconRect" presStyleLbl="node1" presStyleIdx="0" presStyleCnt="1" custScaleX="88723" custScaleY="81915" custLinFactX="100000" custLinFactNeighborX="160207" custLinFactNeighborY="-7598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000" b="-2000"/>
          </a:stretch>
        </a:blipFill>
        <a:ln>
          <a:noFill/>
        </a:ln>
      </dgm:spPr>
    </dgm:pt>
    <dgm:pt modelId="{B8F4CA3D-43F7-4EED-BD7A-094FAA505831}" type="pres">
      <dgm:prSet presAssocID="{E4E710B0-9BBC-40A0-A67F-31EF7ADBF7B5}" presName="iconSpace" presStyleCnt="0"/>
      <dgm:spPr/>
    </dgm:pt>
    <dgm:pt modelId="{97BE7CBE-7D55-41EB-B732-876770ABA992}" type="pres">
      <dgm:prSet presAssocID="{E4E710B0-9BBC-40A0-A67F-31EF7ADBF7B5}" presName="parTx" presStyleLbl="revTx" presStyleIdx="0" presStyleCnt="2" custLinFactY="-163037" custLinFactNeighborX="-55396" custLinFactNeighborY="-200000">
        <dgm:presLayoutVars>
          <dgm:chMax val="0"/>
          <dgm:chPref val="0"/>
        </dgm:presLayoutVars>
      </dgm:prSet>
      <dgm:spPr/>
    </dgm:pt>
    <dgm:pt modelId="{E8058D0E-E9B5-48C7-B630-7D5643FBC3E2}" type="pres">
      <dgm:prSet presAssocID="{E4E710B0-9BBC-40A0-A67F-31EF7ADBF7B5}" presName="txSpace" presStyleCnt="0"/>
      <dgm:spPr/>
    </dgm:pt>
    <dgm:pt modelId="{E0DE513F-904F-4E79-8152-CAED1FBCB6C8}" type="pres">
      <dgm:prSet presAssocID="{E4E710B0-9BBC-40A0-A67F-31EF7ADBF7B5}" presName="desTx" presStyleLbl="revTx" presStyleIdx="1" presStyleCnt="2">
        <dgm:presLayoutVars/>
      </dgm:prSet>
      <dgm:spPr/>
    </dgm:pt>
  </dgm:ptLst>
  <dgm:cxnLst>
    <dgm:cxn modelId="{DD7EC207-4476-461D-8AD5-D4F510762C86}" srcId="{A8F6AB84-60CE-4398-8CDB-6D731AA3F0C9}" destId="{E4E710B0-9BBC-40A0-A67F-31EF7ADBF7B5}" srcOrd="0" destOrd="0" parTransId="{02F31C45-0FA3-45C1-A646-9E5A56AB67CA}" sibTransId="{697DA5C4-3A4D-4997-A960-08AEDFC46A67}"/>
    <dgm:cxn modelId="{57C73042-F460-4057-9454-2BC76867B934}" type="presOf" srcId="{E4E710B0-9BBC-40A0-A67F-31EF7ADBF7B5}" destId="{97BE7CBE-7D55-41EB-B732-876770ABA992}" srcOrd="0" destOrd="0" presId="urn:microsoft.com/office/officeart/2018/5/layout/CenteredIconLabelDescriptionList"/>
    <dgm:cxn modelId="{876772AE-23FA-45B8-8578-52EC243E3F3A}" type="presOf" srcId="{A8F6AB84-60CE-4398-8CDB-6D731AA3F0C9}" destId="{50B82F9D-02BF-4E1C-8F1E-8CCA61FCF6B4}" srcOrd="0" destOrd="0" presId="urn:microsoft.com/office/officeart/2018/5/layout/CenteredIconLabelDescriptionList"/>
    <dgm:cxn modelId="{81784A9D-8E67-48DC-A3BB-B8E44CF74776}" type="presParOf" srcId="{50B82F9D-02BF-4E1C-8F1E-8CCA61FCF6B4}" destId="{20AEAB64-EC20-41DB-8FED-661596691F7F}" srcOrd="0" destOrd="0" presId="urn:microsoft.com/office/officeart/2018/5/layout/CenteredIconLabelDescriptionList"/>
    <dgm:cxn modelId="{84BC5EF1-20E7-4834-987F-6412470486BC}" type="presParOf" srcId="{20AEAB64-EC20-41DB-8FED-661596691F7F}" destId="{55D14A01-35A4-4EC6-8096-AB6E2752BF88}" srcOrd="0" destOrd="0" presId="urn:microsoft.com/office/officeart/2018/5/layout/CenteredIconLabelDescriptionList"/>
    <dgm:cxn modelId="{73511B21-BC72-4B26-85FC-3AD2A4CC31CE}" type="presParOf" srcId="{20AEAB64-EC20-41DB-8FED-661596691F7F}" destId="{B8F4CA3D-43F7-4EED-BD7A-094FAA505831}" srcOrd="1" destOrd="0" presId="urn:microsoft.com/office/officeart/2018/5/layout/CenteredIconLabelDescriptionList"/>
    <dgm:cxn modelId="{3460BCC8-D9ED-4550-BB1B-6736B28ACDEF}" type="presParOf" srcId="{20AEAB64-EC20-41DB-8FED-661596691F7F}" destId="{97BE7CBE-7D55-41EB-B732-876770ABA992}" srcOrd="2" destOrd="0" presId="urn:microsoft.com/office/officeart/2018/5/layout/CenteredIconLabelDescriptionList"/>
    <dgm:cxn modelId="{5CA3FDEC-E49D-4D92-A2AE-A0570AFFFEC8}" type="presParOf" srcId="{20AEAB64-EC20-41DB-8FED-661596691F7F}" destId="{E8058D0E-E9B5-48C7-B630-7D5643FBC3E2}" srcOrd="3" destOrd="0" presId="urn:microsoft.com/office/officeart/2018/5/layout/CenteredIconLabelDescriptionList"/>
    <dgm:cxn modelId="{F3BBE709-3170-4922-BA4E-E5CDC037A83E}" type="presParOf" srcId="{20AEAB64-EC20-41DB-8FED-661596691F7F}" destId="{E0DE513F-904F-4E79-8152-CAED1FBCB6C8}" srcOrd="4" destOrd="0" presId="urn:microsoft.com/office/officeart/2018/5/layout/Centered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2D497B-E697-428D-8A8D-2967C900B1F2}"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4907526-315D-470A-AE4A-53CF7822B9E4}">
      <dgm:prSet/>
      <dgm:spPr/>
      <dgm:t>
        <a:bodyPr/>
        <a:lstStyle/>
        <a:p>
          <a:pPr>
            <a:lnSpc>
              <a:spcPct val="100000"/>
            </a:lnSpc>
          </a:pPr>
          <a:r>
            <a:rPr lang="en-US" b="1" dirty="0"/>
            <a:t>Resources</a:t>
          </a:r>
          <a:endParaRPr lang="en-US" dirty="0"/>
        </a:p>
      </dgm:t>
    </dgm:pt>
    <dgm:pt modelId="{C859B818-28B0-404A-A842-12E8D5907690}" cxnId="{E3D64152-9F0C-4EF1-836B-ADF07D64A322}" type="parTrans">
      <dgm:prSet/>
      <dgm:spPr/>
      <dgm:t>
        <a:bodyPr/>
        <a:lstStyle/>
        <a:p>
          <a:endParaRPr lang="en-US"/>
        </a:p>
      </dgm:t>
    </dgm:pt>
    <dgm:pt modelId="{AB96B38D-6142-433E-82C8-B693758B557E}" cxnId="{E3D64152-9F0C-4EF1-836B-ADF07D64A322}" type="sibTrans">
      <dgm:prSet/>
      <dgm:spPr/>
      <dgm:t>
        <a:bodyPr/>
        <a:lstStyle/>
        <a:p>
          <a:endParaRPr lang="en-US"/>
        </a:p>
      </dgm:t>
    </dgm:pt>
    <dgm:pt modelId="{4F245606-1190-48A4-AE11-E51878EABCE6}" type="pres">
      <dgm:prSet presAssocID="{652D497B-E697-428D-8A8D-2967C900B1F2}" presName="root" presStyleCnt="0">
        <dgm:presLayoutVars>
          <dgm:dir/>
          <dgm:resizeHandles val="exact"/>
        </dgm:presLayoutVars>
      </dgm:prSet>
      <dgm:spPr/>
    </dgm:pt>
    <dgm:pt modelId="{6F468933-5690-4BDA-B9D0-766421803A92}" type="pres">
      <dgm:prSet presAssocID="{D4907526-315D-470A-AE4A-53CF7822B9E4}" presName="compNode" presStyleCnt="0"/>
      <dgm:spPr/>
    </dgm:pt>
    <dgm:pt modelId="{E5C416E0-E197-4A99-8AF0-833FF5F39AD4}" type="pres">
      <dgm:prSet presAssocID="{D4907526-315D-470A-AE4A-53CF7822B9E4}" presName="iconRect" presStyleLbl="node1" presStyleIdx="0" presStyleCnt="1" custScaleX="87437" custScaleY="74194" custLinFactX="100000" custLinFactNeighborX="110496" custLinFactNeighborY="-5259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0436F81E-0F43-4B5C-9FE4-B47CA78A35F2}" type="pres">
      <dgm:prSet presAssocID="{D4907526-315D-470A-AE4A-53CF7822B9E4}" presName="iconSpace" presStyleCnt="0"/>
      <dgm:spPr/>
    </dgm:pt>
    <dgm:pt modelId="{BEC5C820-A220-42CE-A267-8E00FA43D865}" type="pres">
      <dgm:prSet presAssocID="{D4907526-315D-470A-AE4A-53CF7822B9E4}" presName="parTx" presStyleLbl="revTx" presStyleIdx="0" presStyleCnt="2" custLinFactY="-100000" custLinFactNeighborX="-77464" custLinFactNeighborY="-188220">
        <dgm:presLayoutVars>
          <dgm:chMax val="0"/>
          <dgm:chPref val="0"/>
        </dgm:presLayoutVars>
      </dgm:prSet>
      <dgm:spPr/>
    </dgm:pt>
    <dgm:pt modelId="{2C388915-1CF3-45FC-99DA-E7EAACD96F7D}" type="pres">
      <dgm:prSet presAssocID="{D4907526-315D-470A-AE4A-53CF7822B9E4}" presName="txSpace" presStyleCnt="0"/>
      <dgm:spPr/>
    </dgm:pt>
    <dgm:pt modelId="{1917547F-6F10-4092-BA0C-0B1A79B480B6}" type="pres">
      <dgm:prSet presAssocID="{D4907526-315D-470A-AE4A-53CF7822B9E4}" presName="desTx" presStyleLbl="revTx" presStyleIdx="1" presStyleCnt="2">
        <dgm:presLayoutVars/>
      </dgm:prSet>
      <dgm:spPr/>
    </dgm:pt>
  </dgm:ptLst>
  <dgm:cxnLst>
    <dgm:cxn modelId="{ABE5075B-06C9-4B57-8861-77EADB15CA3E}" type="presOf" srcId="{652D497B-E697-428D-8A8D-2967C900B1F2}" destId="{4F245606-1190-48A4-AE11-E51878EABCE6}" srcOrd="0" destOrd="0" presId="urn:microsoft.com/office/officeart/2018/5/layout/CenteredIconLabelDescriptionList"/>
    <dgm:cxn modelId="{E3D64152-9F0C-4EF1-836B-ADF07D64A322}" srcId="{652D497B-E697-428D-8A8D-2967C900B1F2}" destId="{D4907526-315D-470A-AE4A-53CF7822B9E4}" srcOrd="0" destOrd="0" parTransId="{C859B818-28B0-404A-A842-12E8D5907690}" sibTransId="{AB96B38D-6142-433E-82C8-B693758B557E}"/>
    <dgm:cxn modelId="{006A30EF-4AF9-4DB2-9497-A4FC9D89BD41}" type="presOf" srcId="{D4907526-315D-470A-AE4A-53CF7822B9E4}" destId="{BEC5C820-A220-42CE-A267-8E00FA43D865}" srcOrd="0" destOrd="0" presId="urn:microsoft.com/office/officeart/2018/5/layout/CenteredIconLabelDescriptionList"/>
    <dgm:cxn modelId="{4FE0C722-6E7F-4EDD-84F1-1DF91A7D05A9}" type="presParOf" srcId="{4F245606-1190-48A4-AE11-E51878EABCE6}" destId="{6F468933-5690-4BDA-B9D0-766421803A92}" srcOrd="0" destOrd="0" presId="urn:microsoft.com/office/officeart/2018/5/layout/CenteredIconLabelDescriptionList"/>
    <dgm:cxn modelId="{A047A497-1E0D-474F-81AD-AFE9047E91AB}" type="presParOf" srcId="{6F468933-5690-4BDA-B9D0-766421803A92}" destId="{E5C416E0-E197-4A99-8AF0-833FF5F39AD4}" srcOrd="0" destOrd="0" presId="urn:microsoft.com/office/officeart/2018/5/layout/CenteredIconLabelDescriptionList"/>
    <dgm:cxn modelId="{05A8CC64-A381-455B-A79C-794902C6BA01}" type="presParOf" srcId="{6F468933-5690-4BDA-B9D0-766421803A92}" destId="{0436F81E-0F43-4B5C-9FE4-B47CA78A35F2}" srcOrd="1" destOrd="0" presId="urn:microsoft.com/office/officeart/2018/5/layout/CenteredIconLabelDescriptionList"/>
    <dgm:cxn modelId="{F66509C6-E8DD-4B60-B4D6-1CE3D4347523}" type="presParOf" srcId="{6F468933-5690-4BDA-B9D0-766421803A92}" destId="{BEC5C820-A220-42CE-A267-8E00FA43D865}" srcOrd="2" destOrd="0" presId="urn:microsoft.com/office/officeart/2018/5/layout/CenteredIconLabelDescriptionList"/>
    <dgm:cxn modelId="{420958FF-AFFE-4565-8CC1-6897B7766B9E}" type="presParOf" srcId="{6F468933-5690-4BDA-B9D0-766421803A92}" destId="{2C388915-1CF3-45FC-99DA-E7EAACD96F7D}" srcOrd="3" destOrd="0" presId="urn:microsoft.com/office/officeart/2018/5/layout/CenteredIconLabelDescriptionList"/>
    <dgm:cxn modelId="{BB178416-4525-478C-913D-C0E614FB0DB6}" type="presParOf" srcId="{6F468933-5690-4BDA-B9D0-766421803A92}" destId="{1917547F-6F10-4092-BA0C-0B1A79B480B6}" srcOrd="4" destOrd="0" presId="urn:microsoft.com/office/officeart/2018/5/layout/Centered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2D497B-E697-428D-8A8D-2967C900B1F2}"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70A172E-C39D-41A9-8BB7-F28225947443}">
      <dgm:prSet/>
      <dgm:spPr/>
      <dgm:t>
        <a:bodyPr/>
        <a:lstStyle/>
        <a:p>
          <a:pPr>
            <a:lnSpc>
              <a:spcPct val="100000"/>
            </a:lnSpc>
          </a:pPr>
          <a:r>
            <a:rPr lang="en-US" b="1" dirty="0"/>
            <a:t>Risks and Dependencies</a:t>
          </a:r>
          <a:endParaRPr lang="en-US" dirty="0"/>
        </a:p>
      </dgm:t>
    </dgm:pt>
    <dgm:pt modelId="{967EF305-E56F-4061-ABC7-CC4DF7299FDC}" cxnId="{C45C8FDC-A83C-418D-927D-CABF6FC2710A}" type="parTrans">
      <dgm:prSet/>
      <dgm:spPr/>
      <dgm:t>
        <a:bodyPr/>
        <a:lstStyle/>
        <a:p>
          <a:endParaRPr lang="en-US"/>
        </a:p>
      </dgm:t>
    </dgm:pt>
    <dgm:pt modelId="{452093AD-62FC-4A94-876E-5D6CCA7E5CF2}" cxnId="{C45C8FDC-A83C-418D-927D-CABF6FC2710A}" type="sibTrans">
      <dgm:prSet/>
      <dgm:spPr/>
      <dgm:t>
        <a:bodyPr/>
        <a:lstStyle/>
        <a:p>
          <a:endParaRPr lang="en-US"/>
        </a:p>
      </dgm:t>
    </dgm:pt>
    <dgm:pt modelId="{4F245606-1190-48A4-AE11-E51878EABCE6}" type="pres">
      <dgm:prSet presAssocID="{652D497B-E697-428D-8A8D-2967C900B1F2}" presName="root" presStyleCnt="0">
        <dgm:presLayoutVars>
          <dgm:dir/>
          <dgm:resizeHandles val="exact"/>
        </dgm:presLayoutVars>
      </dgm:prSet>
      <dgm:spPr/>
    </dgm:pt>
    <dgm:pt modelId="{7CF2A1A7-48B0-4CFC-8581-C05541CACC1A}" type="pres">
      <dgm:prSet presAssocID="{E70A172E-C39D-41A9-8BB7-F28225947443}" presName="compNode" presStyleCnt="0"/>
      <dgm:spPr/>
    </dgm:pt>
    <dgm:pt modelId="{8234857E-B0B6-42C4-B704-C68AEB3A7FDE}" type="pres">
      <dgm:prSet presAssocID="{E70A172E-C39D-41A9-8BB7-F28225947443}" presName="iconRect" presStyleLbl="node1" presStyleIdx="0" presStyleCnt="1" custScaleX="75721" custScaleY="76419" custLinFactX="119005" custLinFactNeighborX="200000" custLinFactNeighborY="-6427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7CD72E75-0FAC-4237-B42F-B3618A48E928}" type="pres">
      <dgm:prSet presAssocID="{E70A172E-C39D-41A9-8BB7-F28225947443}" presName="iconSpace" presStyleCnt="0"/>
      <dgm:spPr/>
    </dgm:pt>
    <dgm:pt modelId="{A4B343FD-2F6D-4933-8BEE-FD837F171C31}" type="pres">
      <dgm:prSet presAssocID="{E70A172E-C39D-41A9-8BB7-F28225947443}" presName="parTx" presStyleLbl="revTx" presStyleIdx="0" presStyleCnt="2" custLinFactY="-100000" custLinFactNeighborX="-48640" custLinFactNeighborY="-194232">
        <dgm:presLayoutVars>
          <dgm:chMax val="0"/>
          <dgm:chPref val="0"/>
        </dgm:presLayoutVars>
      </dgm:prSet>
      <dgm:spPr/>
    </dgm:pt>
    <dgm:pt modelId="{088B82C1-8B04-405C-AC32-5D2ACD65E08B}" type="pres">
      <dgm:prSet presAssocID="{E70A172E-C39D-41A9-8BB7-F28225947443}" presName="txSpace" presStyleCnt="0"/>
      <dgm:spPr/>
    </dgm:pt>
    <dgm:pt modelId="{2CC27090-4535-4609-AF27-DA8ED4F8CDD5}" type="pres">
      <dgm:prSet presAssocID="{E70A172E-C39D-41A9-8BB7-F28225947443}" presName="desTx" presStyleLbl="revTx" presStyleIdx="1" presStyleCnt="2">
        <dgm:presLayoutVars/>
      </dgm:prSet>
      <dgm:spPr/>
    </dgm:pt>
  </dgm:ptLst>
  <dgm:cxnLst>
    <dgm:cxn modelId="{0235E223-3C96-4767-A47D-F31C4B710F7B}" type="presOf" srcId="{E70A172E-C39D-41A9-8BB7-F28225947443}" destId="{A4B343FD-2F6D-4933-8BEE-FD837F171C31}" srcOrd="0" destOrd="0" presId="urn:microsoft.com/office/officeart/2018/5/layout/CenteredIconLabelDescriptionList"/>
    <dgm:cxn modelId="{ABE5075B-06C9-4B57-8861-77EADB15CA3E}" type="presOf" srcId="{652D497B-E697-428D-8A8D-2967C900B1F2}" destId="{4F245606-1190-48A4-AE11-E51878EABCE6}" srcOrd="0" destOrd="0" presId="urn:microsoft.com/office/officeart/2018/5/layout/CenteredIconLabelDescriptionList"/>
    <dgm:cxn modelId="{C45C8FDC-A83C-418D-927D-CABF6FC2710A}" srcId="{652D497B-E697-428D-8A8D-2967C900B1F2}" destId="{E70A172E-C39D-41A9-8BB7-F28225947443}" srcOrd="0" destOrd="0" parTransId="{967EF305-E56F-4061-ABC7-CC4DF7299FDC}" sibTransId="{452093AD-62FC-4A94-876E-5D6CCA7E5CF2}"/>
    <dgm:cxn modelId="{8A1000C1-B417-4C70-84F5-5366E435B0CB}" type="presParOf" srcId="{4F245606-1190-48A4-AE11-E51878EABCE6}" destId="{7CF2A1A7-48B0-4CFC-8581-C05541CACC1A}" srcOrd="0" destOrd="0" presId="urn:microsoft.com/office/officeart/2018/5/layout/CenteredIconLabelDescriptionList"/>
    <dgm:cxn modelId="{DF1247BF-C2D9-4187-9F45-7A80C0061EF7}" type="presParOf" srcId="{7CF2A1A7-48B0-4CFC-8581-C05541CACC1A}" destId="{8234857E-B0B6-42C4-B704-C68AEB3A7FDE}" srcOrd="0" destOrd="0" presId="urn:microsoft.com/office/officeart/2018/5/layout/CenteredIconLabelDescriptionList"/>
    <dgm:cxn modelId="{C8536A75-1A48-4F34-8D72-3C2D7A375003}" type="presParOf" srcId="{7CF2A1A7-48B0-4CFC-8581-C05541CACC1A}" destId="{7CD72E75-0FAC-4237-B42F-B3618A48E928}" srcOrd="1" destOrd="0" presId="urn:microsoft.com/office/officeart/2018/5/layout/CenteredIconLabelDescriptionList"/>
    <dgm:cxn modelId="{5ECBA8D6-4037-4720-825D-4044D02BF00B}" type="presParOf" srcId="{7CF2A1A7-48B0-4CFC-8581-C05541CACC1A}" destId="{A4B343FD-2F6D-4933-8BEE-FD837F171C31}" srcOrd="2" destOrd="0" presId="urn:microsoft.com/office/officeart/2018/5/layout/CenteredIconLabelDescriptionList"/>
    <dgm:cxn modelId="{D3BA6C4E-FE8E-4B3D-B1A5-4546618101C2}" type="presParOf" srcId="{7CF2A1A7-48B0-4CFC-8581-C05541CACC1A}" destId="{088B82C1-8B04-405C-AC32-5D2ACD65E08B}" srcOrd="3" destOrd="0" presId="urn:microsoft.com/office/officeart/2018/5/layout/CenteredIconLabelDescriptionList"/>
    <dgm:cxn modelId="{1E374C2D-F71A-4C7B-8263-B4DEF4D296D8}" type="presParOf" srcId="{7CF2A1A7-48B0-4CFC-8581-C05541CACC1A}" destId="{2CC27090-4535-4609-AF27-DA8ED4F8CDD5}" srcOrd="4" destOrd="0" presId="urn:microsoft.com/office/officeart/2018/5/layout/Centered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50BC0F-CABD-44CC-A8C7-B6BDD997EBBB}"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1F2A790-6260-452F-B5FA-F9457E2BF684}">
      <dgm:prSet custT="1"/>
      <dgm:spPr/>
      <dgm:t>
        <a:bodyPr/>
        <a:lstStyle/>
        <a:p>
          <a:pPr>
            <a:lnSpc>
              <a:spcPct val="100000"/>
            </a:lnSpc>
          </a:pPr>
          <a:r>
            <a:rPr lang="en-US" sz="2800" b="1" dirty="0">
              <a:latin typeface="Calibri" panose="020F0502020204030204" pitchFamily="34" charset="0"/>
              <a:cs typeface="Calibri" panose="020F0502020204030204" pitchFamily="34" charset="0"/>
            </a:rPr>
            <a:t>Methods/Approach</a:t>
          </a:r>
          <a:endParaRPr lang="en-US" sz="2800" dirty="0">
            <a:latin typeface="Calibri" panose="020F0502020204030204" pitchFamily="34" charset="0"/>
            <a:cs typeface="Calibri" panose="020F0502020204030204" pitchFamily="34" charset="0"/>
          </a:endParaRPr>
        </a:p>
      </dgm:t>
    </dgm:pt>
    <dgm:pt modelId="{FC5C4BB8-8B45-4369-8E3F-094214851F19}" cxnId="{81EB4D10-059D-4BC6-BB22-A968B3B90283}" type="parTrans">
      <dgm:prSet/>
      <dgm:spPr/>
      <dgm:t>
        <a:bodyPr/>
        <a:lstStyle/>
        <a:p>
          <a:endParaRPr lang="en-US" sz="2800">
            <a:latin typeface="Calibri" panose="020F0502020204030204" pitchFamily="34" charset="0"/>
            <a:cs typeface="Calibri" panose="020F0502020204030204" pitchFamily="34" charset="0"/>
          </a:endParaRPr>
        </a:p>
      </dgm:t>
    </dgm:pt>
    <dgm:pt modelId="{4C6F7B67-E295-4DE0-B69E-5597383F67A9}" cxnId="{81EB4D10-059D-4BC6-BB22-A968B3B90283}" type="sibTrans">
      <dgm:prSet/>
      <dgm:spPr/>
      <dgm:t>
        <a:bodyPr/>
        <a:lstStyle/>
        <a:p>
          <a:endParaRPr lang="en-US" sz="2800">
            <a:latin typeface="Calibri" panose="020F0502020204030204" pitchFamily="34" charset="0"/>
            <a:cs typeface="Calibri" panose="020F0502020204030204" pitchFamily="34" charset="0"/>
          </a:endParaRPr>
        </a:p>
      </dgm:t>
    </dgm:pt>
    <dgm:pt modelId="{4BACBA4E-2110-4E0E-8B0F-E98C04E3B004}" type="pres">
      <dgm:prSet presAssocID="{1E50BC0F-CABD-44CC-A8C7-B6BDD997EBBB}" presName="root" presStyleCnt="0">
        <dgm:presLayoutVars>
          <dgm:dir/>
          <dgm:resizeHandles val="exact"/>
        </dgm:presLayoutVars>
      </dgm:prSet>
      <dgm:spPr/>
    </dgm:pt>
    <dgm:pt modelId="{06F69299-33A1-4CF6-B04D-4F12D86C8611}" type="pres">
      <dgm:prSet presAssocID="{C1F2A790-6260-452F-B5FA-F9457E2BF684}" presName="compNode" presStyleCnt="0"/>
      <dgm:spPr/>
    </dgm:pt>
    <dgm:pt modelId="{7FF84A15-2CEB-4519-993E-177A93076BAF}" type="pres">
      <dgm:prSet presAssocID="{C1F2A790-6260-452F-B5FA-F9457E2BF684}" presName="iconRect" presStyleLbl="node1" presStyleIdx="0" presStyleCnt="1" custLinFactX="122339" custLinFactNeighborX="200000" custLinFactNeighborY="-6212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725C07B6-5254-4246-AFFF-91FF0A0A3A35}" type="pres">
      <dgm:prSet presAssocID="{C1F2A790-6260-452F-B5FA-F9457E2BF684}" presName="iconSpace" presStyleCnt="0"/>
      <dgm:spPr/>
    </dgm:pt>
    <dgm:pt modelId="{F7F055CE-9F62-4AE4-9A65-A7C7E2EB281E}" type="pres">
      <dgm:prSet presAssocID="{C1F2A790-6260-452F-B5FA-F9457E2BF684}" presName="parTx" presStyleLbl="revTx" presStyleIdx="0" presStyleCnt="2" custLinFactX="-436" custLinFactY="-158407" custLinFactNeighborX="-100000" custLinFactNeighborY="-200000">
        <dgm:presLayoutVars>
          <dgm:chMax val="0"/>
          <dgm:chPref val="0"/>
        </dgm:presLayoutVars>
      </dgm:prSet>
      <dgm:spPr/>
    </dgm:pt>
    <dgm:pt modelId="{C421B7A8-AF4C-4682-B747-30AF6C334498}" type="pres">
      <dgm:prSet presAssocID="{C1F2A790-6260-452F-B5FA-F9457E2BF684}" presName="txSpace" presStyleCnt="0"/>
      <dgm:spPr/>
    </dgm:pt>
    <dgm:pt modelId="{D987E556-D8C0-4BE4-9EFC-0A7FCC5522BE}" type="pres">
      <dgm:prSet presAssocID="{C1F2A790-6260-452F-B5FA-F9457E2BF684}" presName="desTx" presStyleLbl="revTx" presStyleIdx="1" presStyleCnt="2">
        <dgm:presLayoutVars/>
      </dgm:prSet>
      <dgm:spPr/>
    </dgm:pt>
  </dgm:ptLst>
  <dgm:cxnLst>
    <dgm:cxn modelId="{69E15D0C-8F4A-4908-B00E-F2C68F5F8844}" type="presOf" srcId="{C1F2A790-6260-452F-B5FA-F9457E2BF684}" destId="{F7F055CE-9F62-4AE4-9A65-A7C7E2EB281E}" srcOrd="0" destOrd="0" presId="urn:microsoft.com/office/officeart/2018/2/layout/IconLabelDescriptionList"/>
    <dgm:cxn modelId="{81EB4D10-059D-4BC6-BB22-A968B3B90283}" srcId="{1E50BC0F-CABD-44CC-A8C7-B6BDD997EBBB}" destId="{C1F2A790-6260-452F-B5FA-F9457E2BF684}" srcOrd="0" destOrd="0" parTransId="{FC5C4BB8-8B45-4369-8E3F-094214851F19}" sibTransId="{4C6F7B67-E295-4DE0-B69E-5597383F67A9}"/>
    <dgm:cxn modelId="{CA23DEDC-C9D0-4F8F-9FF8-17DF379D5B53}" type="presOf" srcId="{1E50BC0F-CABD-44CC-A8C7-B6BDD997EBBB}" destId="{4BACBA4E-2110-4E0E-8B0F-E98C04E3B004}" srcOrd="0" destOrd="0" presId="urn:microsoft.com/office/officeart/2018/2/layout/IconLabelDescriptionList"/>
    <dgm:cxn modelId="{73311707-358A-442E-BC5D-348C8BFF225C}" type="presParOf" srcId="{4BACBA4E-2110-4E0E-8B0F-E98C04E3B004}" destId="{06F69299-33A1-4CF6-B04D-4F12D86C8611}" srcOrd="0" destOrd="0" presId="urn:microsoft.com/office/officeart/2018/2/layout/IconLabelDescriptionList"/>
    <dgm:cxn modelId="{9C2DEEA5-2B4F-4F5F-B8AF-8211442B1D31}" type="presParOf" srcId="{06F69299-33A1-4CF6-B04D-4F12D86C8611}" destId="{7FF84A15-2CEB-4519-993E-177A93076BAF}" srcOrd="0" destOrd="0" presId="urn:microsoft.com/office/officeart/2018/2/layout/IconLabelDescriptionList"/>
    <dgm:cxn modelId="{D9CA8F07-77DB-4E15-BEEF-647E67B93DB2}" type="presParOf" srcId="{06F69299-33A1-4CF6-B04D-4F12D86C8611}" destId="{725C07B6-5254-4246-AFFF-91FF0A0A3A35}" srcOrd="1" destOrd="0" presId="urn:microsoft.com/office/officeart/2018/2/layout/IconLabelDescriptionList"/>
    <dgm:cxn modelId="{1024A4F7-2841-457D-BB6F-E91BB90E4BDE}" type="presParOf" srcId="{06F69299-33A1-4CF6-B04D-4F12D86C8611}" destId="{F7F055CE-9F62-4AE4-9A65-A7C7E2EB281E}" srcOrd="2" destOrd="0" presId="urn:microsoft.com/office/officeart/2018/2/layout/IconLabelDescriptionList"/>
    <dgm:cxn modelId="{8774A3E9-E091-45FD-85DC-6D7CABCE74FF}" type="presParOf" srcId="{06F69299-33A1-4CF6-B04D-4F12D86C8611}" destId="{C421B7A8-AF4C-4682-B747-30AF6C334498}" srcOrd="3" destOrd="0" presId="urn:microsoft.com/office/officeart/2018/2/layout/IconLabelDescriptionList"/>
    <dgm:cxn modelId="{124E4C87-B23F-4E4B-B504-329793BF0FA4}" type="presParOf" srcId="{06F69299-33A1-4CF6-B04D-4F12D86C8611}" destId="{D987E556-D8C0-4BE4-9EFC-0A7FCC5522BE}" srcOrd="4" destOrd="0" presId="urn:microsoft.com/office/officeart/2018/2/layout/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50BC0F-CABD-44CC-A8C7-B6BDD997EBBB}"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E6B5B72-4CEA-4D09-AE7A-0CEF84B36FD3}">
      <dgm:prSet/>
      <dgm:spPr/>
      <dgm:t>
        <a:bodyPr/>
        <a:lstStyle/>
        <a:p>
          <a:pPr>
            <a:lnSpc>
              <a:spcPct val="100000"/>
            </a:lnSpc>
          </a:pPr>
          <a:r>
            <a:rPr lang="en-US" b="1" dirty="0"/>
            <a:t>Resources</a:t>
          </a:r>
          <a:endParaRPr lang="en-US" dirty="0"/>
        </a:p>
      </dgm:t>
    </dgm:pt>
    <dgm:pt modelId="{0EF6D06A-A47E-47AE-8F6B-C231060B4649}" cxnId="{08B4E60F-D1B9-4AD5-AF13-7D8CA05C9605}" type="parTrans">
      <dgm:prSet/>
      <dgm:spPr/>
      <dgm:t>
        <a:bodyPr/>
        <a:lstStyle/>
        <a:p>
          <a:endParaRPr lang="en-US"/>
        </a:p>
      </dgm:t>
    </dgm:pt>
    <dgm:pt modelId="{EF92C5BB-BB94-4B3C-91B3-460FDA338A0C}" cxnId="{08B4E60F-D1B9-4AD5-AF13-7D8CA05C9605}" type="sibTrans">
      <dgm:prSet/>
      <dgm:spPr/>
      <dgm:t>
        <a:bodyPr/>
        <a:lstStyle/>
        <a:p>
          <a:endParaRPr lang="en-US"/>
        </a:p>
      </dgm:t>
    </dgm:pt>
    <dgm:pt modelId="{4BACBA4E-2110-4E0E-8B0F-E98C04E3B004}" type="pres">
      <dgm:prSet presAssocID="{1E50BC0F-CABD-44CC-A8C7-B6BDD997EBBB}" presName="root" presStyleCnt="0">
        <dgm:presLayoutVars>
          <dgm:dir/>
          <dgm:resizeHandles val="exact"/>
        </dgm:presLayoutVars>
      </dgm:prSet>
      <dgm:spPr/>
    </dgm:pt>
    <dgm:pt modelId="{1FD841E8-8A4B-4D98-B516-219F791B2CE2}" type="pres">
      <dgm:prSet presAssocID="{7E6B5B72-4CEA-4D09-AE7A-0CEF84B36FD3}" presName="compNode" presStyleCnt="0"/>
      <dgm:spPr/>
    </dgm:pt>
    <dgm:pt modelId="{41A6652A-AAE3-47AD-8344-F0BD17C7C63B}" type="pres">
      <dgm:prSet presAssocID="{7E6B5B72-4CEA-4D09-AE7A-0CEF84B36FD3}" presName="iconRect" presStyleLbl="node1" presStyleIdx="0" presStyleCnt="1" custLinFactX="7062237" custLinFactY="-1600000" custLinFactNeighborX="7100000" custLinFactNeighborY="-163803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486E5615-60FF-4EEB-8761-27A1AA20D1A0}" type="pres">
      <dgm:prSet presAssocID="{7E6B5B72-4CEA-4D09-AE7A-0CEF84B36FD3}" presName="iconSpace" presStyleCnt="0"/>
      <dgm:spPr/>
    </dgm:pt>
    <dgm:pt modelId="{3E9959D1-2A79-452B-A372-1743807E8C6B}" type="pres">
      <dgm:prSet presAssocID="{7E6B5B72-4CEA-4D09-AE7A-0CEF84B36FD3}" presName="parTx" presStyleLbl="revTx" presStyleIdx="0" presStyleCnt="2" custScaleY="87269" custLinFactX="-3147325" custLinFactY="-200000" custLinFactNeighborX="-3200000" custLinFactNeighborY="-274923">
        <dgm:presLayoutVars>
          <dgm:chMax val="0"/>
          <dgm:chPref val="0"/>
        </dgm:presLayoutVars>
      </dgm:prSet>
      <dgm:spPr/>
    </dgm:pt>
    <dgm:pt modelId="{7280076D-33DE-40C7-A32B-A0F3BAC830C6}" type="pres">
      <dgm:prSet presAssocID="{7E6B5B72-4CEA-4D09-AE7A-0CEF84B36FD3}" presName="txSpace" presStyleCnt="0"/>
      <dgm:spPr/>
    </dgm:pt>
    <dgm:pt modelId="{6B9B998D-FC43-4864-BF31-0C0524359ACE}" type="pres">
      <dgm:prSet presAssocID="{7E6B5B72-4CEA-4D09-AE7A-0CEF84B36FD3}" presName="desTx" presStyleLbl="revTx" presStyleIdx="1" presStyleCnt="2">
        <dgm:presLayoutVars/>
      </dgm:prSet>
      <dgm:spPr/>
    </dgm:pt>
  </dgm:ptLst>
  <dgm:cxnLst>
    <dgm:cxn modelId="{08B4E60F-D1B9-4AD5-AF13-7D8CA05C9605}" srcId="{1E50BC0F-CABD-44CC-A8C7-B6BDD997EBBB}" destId="{7E6B5B72-4CEA-4D09-AE7A-0CEF84B36FD3}" srcOrd="0" destOrd="0" parTransId="{0EF6D06A-A47E-47AE-8F6B-C231060B4649}" sibTransId="{EF92C5BB-BB94-4B3C-91B3-460FDA338A0C}"/>
    <dgm:cxn modelId="{36E8F28F-38CC-4D5C-8E5B-5E631F6CB4AA}" type="presOf" srcId="{7E6B5B72-4CEA-4D09-AE7A-0CEF84B36FD3}" destId="{3E9959D1-2A79-452B-A372-1743807E8C6B}" srcOrd="0" destOrd="0" presId="urn:microsoft.com/office/officeart/2018/2/layout/IconLabelDescriptionList"/>
    <dgm:cxn modelId="{CA23DEDC-C9D0-4F8F-9FF8-17DF379D5B53}" type="presOf" srcId="{1E50BC0F-CABD-44CC-A8C7-B6BDD997EBBB}" destId="{4BACBA4E-2110-4E0E-8B0F-E98C04E3B004}" srcOrd="0" destOrd="0" presId="urn:microsoft.com/office/officeart/2018/2/layout/IconLabelDescriptionList"/>
    <dgm:cxn modelId="{92270D7A-A3B1-45F8-91FC-2D4FC709847A}" type="presParOf" srcId="{4BACBA4E-2110-4E0E-8B0F-E98C04E3B004}" destId="{1FD841E8-8A4B-4D98-B516-219F791B2CE2}" srcOrd="0" destOrd="0" presId="urn:microsoft.com/office/officeart/2018/2/layout/IconLabelDescriptionList"/>
    <dgm:cxn modelId="{3DF2C557-9F51-411F-9824-B07D1D9F57D8}" type="presParOf" srcId="{1FD841E8-8A4B-4D98-B516-219F791B2CE2}" destId="{41A6652A-AAE3-47AD-8344-F0BD17C7C63B}" srcOrd="0" destOrd="0" presId="urn:microsoft.com/office/officeart/2018/2/layout/IconLabelDescriptionList"/>
    <dgm:cxn modelId="{92FE8A25-ABFB-4937-B019-FD1BAC46CEEA}" type="presParOf" srcId="{1FD841E8-8A4B-4D98-B516-219F791B2CE2}" destId="{486E5615-60FF-4EEB-8761-27A1AA20D1A0}" srcOrd="1" destOrd="0" presId="urn:microsoft.com/office/officeart/2018/2/layout/IconLabelDescriptionList"/>
    <dgm:cxn modelId="{FA9A07D1-6E69-47F7-86DF-AC1E59396216}" type="presParOf" srcId="{1FD841E8-8A4B-4D98-B516-219F791B2CE2}" destId="{3E9959D1-2A79-452B-A372-1743807E8C6B}" srcOrd="2" destOrd="0" presId="urn:microsoft.com/office/officeart/2018/2/layout/IconLabelDescriptionList"/>
    <dgm:cxn modelId="{D9592A28-26ED-4BBD-AB9E-18B266A9E67F}" type="presParOf" srcId="{1FD841E8-8A4B-4D98-B516-219F791B2CE2}" destId="{7280076D-33DE-40C7-A32B-A0F3BAC830C6}" srcOrd="3" destOrd="0" presId="urn:microsoft.com/office/officeart/2018/2/layout/IconLabelDescriptionList"/>
    <dgm:cxn modelId="{8402E00C-D85F-4442-ADA5-BF62FF38DEFA}" type="presParOf" srcId="{1FD841E8-8A4B-4D98-B516-219F791B2CE2}" destId="{6B9B998D-FC43-4864-BF31-0C0524359ACE}" srcOrd="4" destOrd="0" presId="urn:microsoft.com/office/officeart/2018/2/layout/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50BC0F-CABD-44CC-A8C7-B6BDD997EBBB}"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E3ECEB2-CDF6-45D7-BD0C-F2ED056701AE}">
      <dgm:prSet/>
      <dgm:spPr/>
      <dgm:t>
        <a:bodyPr/>
        <a:lstStyle/>
        <a:p>
          <a:pPr>
            <a:lnSpc>
              <a:spcPct val="100000"/>
            </a:lnSpc>
          </a:pPr>
          <a:r>
            <a:rPr lang="en-US" b="1"/>
            <a:t>Risks and Dependencies</a:t>
          </a:r>
          <a:endParaRPr lang="en-US"/>
        </a:p>
      </dgm:t>
    </dgm:pt>
    <dgm:pt modelId="{2D659370-7680-4438-84F1-9CC46B6A05CF}" cxnId="{7E88F6D9-DEF1-4C24-BDE7-07ACAC469185}" type="parTrans">
      <dgm:prSet/>
      <dgm:spPr/>
      <dgm:t>
        <a:bodyPr/>
        <a:lstStyle/>
        <a:p>
          <a:endParaRPr lang="en-US"/>
        </a:p>
      </dgm:t>
    </dgm:pt>
    <dgm:pt modelId="{EC8BC716-ABEA-41D6-B2D0-1C75AF1C61DB}" cxnId="{7E88F6D9-DEF1-4C24-BDE7-07ACAC469185}" type="sibTrans">
      <dgm:prSet/>
      <dgm:spPr/>
      <dgm:t>
        <a:bodyPr/>
        <a:lstStyle/>
        <a:p>
          <a:endParaRPr lang="en-US"/>
        </a:p>
      </dgm:t>
    </dgm:pt>
    <dgm:pt modelId="{4BACBA4E-2110-4E0E-8B0F-E98C04E3B004}" type="pres">
      <dgm:prSet presAssocID="{1E50BC0F-CABD-44CC-A8C7-B6BDD997EBBB}" presName="root" presStyleCnt="0">
        <dgm:presLayoutVars>
          <dgm:dir/>
          <dgm:resizeHandles val="exact"/>
        </dgm:presLayoutVars>
      </dgm:prSet>
      <dgm:spPr/>
    </dgm:pt>
    <dgm:pt modelId="{1EDA8233-DDF8-450B-9E2E-2636316C6BC1}" type="pres">
      <dgm:prSet presAssocID="{7E3ECEB2-CDF6-45D7-BD0C-F2ED056701AE}" presName="compNode" presStyleCnt="0"/>
      <dgm:spPr/>
    </dgm:pt>
    <dgm:pt modelId="{79E74022-D8F7-442D-8F33-67F4CDD502D7}" type="pres">
      <dgm:prSet presAssocID="{7E3ECEB2-CDF6-45D7-BD0C-F2ED056701AE}" presName="iconRect" presStyleLbl="node1" presStyleIdx="0" presStyleCnt="1" custLinFactX="139348" custLinFactNeighborX="200000" custLinFactNeighborY="-6139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06732D97-AA40-41F5-88B5-D0445FCD196B}" type="pres">
      <dgm:prSet presAssocID="{7E3ECEB2-CDF6-45D7-BD0C-F2ED056701AE}" presName="iconSpace" presStyleCnt="0"/>
      <dgm:spPr/>
    </dgm:pt>
    <dgm:pt modelId="{BE193C0F-4FAB-4E98-8C03-6505C2C3024A}" type="pres">
      <dgm:prSet presAssocID="{7E3ECEB2-CDF6-45D7-BD0C-F2ED056701AE}" presName="parTx" presStyleLbl="revTx" presStyleIdx="0" presStyleCnt="2" custLinFactY="-176419" custLinFactNeighborX="-50892" custLinFactNeighborY="-200000">
        <dgm:presLayoutVars>
          <dgm:chMax val="0"/>
          <dgm:chPref val="0"/>
        </dgm:presLayoutVars>
      </dgm:prSet>
      <dgm:spPr/>
    </dgm:pt>
    <dgm:pt modelId="{B7330B56-2342-440B-8AE0-15FDE8BE862A}" type="pres">
      <dgm:prSet presAssocID="{7E3ECEB2-CDF6-45D7-BD0C-F2ED056701AE}" presName="txSpace" presStyleCnt="0"/>
      <dgm:spPr/>
    </dgm:pt>
    <dgm:pt modelId="{D45D8707-CE9A-47D4-A476-ADC9A3B47D46}" type="pres">
      <dgm:prSet presAssocID="{7E3ECEB2-CDF6-45D7-BD0C-F2ED056701AE}" presName="desTx" presStyleLbl="revTx" presStyleIdx="1" presStyleCnt="2">
        <dgm:presLayoutVars/>
      </dgm:prSet>
      <dgm:spPr/>
    </dgm:pt>
  </dgm:ptLst>
  <dgm:cxnLst>
    <dgm:cxn modelId="{20EC2155-262B-4BB9-BA0E-6CE3D236EBB9}" type="presOf" srcId="{7E3ECEB2-CDF6-45D7-BD0C-F2ED056701AE}" destId="{BE193C0F-4FAB-4E98-8C03-6505C2C3024A}" srcOrd="0" destOrd="0" presId="urn:microsoft.com/office/officeart/2018/2/layout/IconLabelDescriptionList"/>
    <dgm:cxn modelId="{7E88F6D9-DEF1-4C24-BDE7-07ACAC469185}" srcId="{1E50BC0F-CABD-44CC-A8C7-B6BDD997EBBB}" destId="{7E3ECEB2-CDF6-45D7-BD0C-F2ED056701AE}" srcOrd="0" destOrd="0" parTransId="{2D659370-7680-4438-84F1-9CC46B6A05CF}" sibTransId="{EC8BC716-ABEA-41D6-B2D0-1C75AF1C61DB}"/>
    <dgm:cxn modelId="{CA23DEDC-C9D0-4F8F-9FF8-17DF379D5B53}" type="presOf" srcId="{1E50BC0F-CABD-44CC-A8C7-B6BDD997EBBB}" destId="{4BACBA4E-2110-4E0E-8B0F-E98C04E3B004}" srcOrd="0" destOrd="0" presId="urn:microsoft.com/office/officeart/2018/2/layout/IconLabelDescriptionList"/>
    <dgm:cxn modelId="{AF3D9232-91B9-42FB-B124-5120FEC689D8}" type="presParOf" srcId="{4BACBA4E-2110-4E0E-8B0F-E98C04E3B004}" destId="{1EDA8233-DDF8-450B-9E2E-2636316C6BC1}" srcOrd="0" destOrd="0" presId="urn:microsoft.com/office/officeart/2018/2/layout/IconLabelDescriptionList"/>
    <dgm:cxn modelId="{97FEF3CE-76AF-4F8F-8246-354C30D6BAA7}" type="presParOf" srcId="{1EDA8233-DDF8-450B-9E2E-2636316C6BC1}" destId="{79E74022-D8F7-442D-8F33-67F4CDD502D7}" srcOrd="0" destOrd="0" presId="urn:microsoft.com/office/officeart/2018/2/layout/IconLabelDescriptionList"/>
    <dgm:cxn modelId="{1DD2BF5B-B32B-4D63-AC2A-53A37167A140}" type="presParOf" srcId="{1EDA8233-DDF8-450B-9E2E-2636316C6BC1}" destId="{06732D97-AA40-41F5-88B5-D0445FCD196B}" srcOrd="1" destOrd="0" presId="urn:microsoft.com/office/officeart/2018/2/layout/IconLabelDescriptionList"/>
    <dgm:cxn modelId="{B78A1D1E-E5AF-412C-93E8-82ED3F2CE812}" type="presParOf" srcId="{1EDA8233-DDF8-450B-9E2E-2636316C6BC1}" destId="{BE193C0F-4FAB-4E98-8C03-6505C2C3024A}" srcOrd="2" destOrd="0" presId="urn:microsoft.com/office/officeart/2018/2/layout/IconLabelDescriptionList"/>
    <dgm:cxn modelId="{7A919783-D2B0-41F2-BAB1-DBFF625200F6}" type="presParOf" srcId="{1EDA8233-DDF8-450B-9E2E-2636316C6BC1}" destId="{B7330B56-2342-440B-8AE0-15FDE8BE862A}" srcOrd="3" destOrd="0" presId="urn:microsoft.com/office/officeart/2018/2/layout/IconLabelDescriptionList"/>
    <dgm:cxn modelId="{58F7F757-1443-4E55-9715-F1E9B57F3864}" type="presParOf" srcId="{1EDA8233-DDF8-450B-9E2E-2636316C6BC1}" destId="{D45D8707-CE9A-47D4-A476-ADC9A3B47D46}" srcOrd="4" destOrd="0" presId="urn:microsoft.com/office/officeart/2018/2/layout/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1D40D6-0C75-4C94-A283-41781640F3F2}"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25B860D-7330-4A0C-8BEE-7974E748DA4B}">
      <dgm:prSet/>
      <dgm:spPr/>
      <dgm:t>
        <a:bodyPr/>
        <a:lstStyle/>
        <a:p>
          <a:pPr>
            <a:lnSpc>
              <a:spcPct val="100000"/>
            </a:lnSpc>
          </a:pPr>
          <a:r>
            <a:rPr lang="en-US" b="1" dirty="0"/>
            <a:t>Methods/Approach</a:t>
          </a:r>
          <a:endParaRPr lang="en-US" dirty="0"/>
        </a:p>
      </dgm:t>
    </dgm:pt>
    <dgm:pt modelId="{670A556A-B550-45B6-9225-980A94F8AA9D}" cxnId="{D3AF8BC4-271E-4344-ACD5-7E6F022D11F2}" type="parTrans">
      <dgm:prSet/>
      <dgm:spPr/>
      <dgm:t>
        <a:bodyPr/>
        <a:lstStyle/>
        <a:p>
          <a:endParaRPr lang="en-US"/>
        </a:p>
      </dgm:t>
    </dgm:pt>
    <dgm:pt modelId="{8E681004-F496-4F9C-9573-1014DE7CF259}" cxnId="{D3AF8BC4-271E-4344-ACD5-7E6F022D11F2}" type="sibTrans">
      <dgm:prSet/>
      <dgm:spPr/>
      <dgm:t>
        <a:bodyPr/>
        <a:lstStyle/>
        <a:p>
          <a:endParaRPr lang="en-US"/>
        </a:p>
      </dgm:t>
    </dgm:pt>
    <dgm:pt modelId="{61E1FE13-81E8-4284-9AE7-BEACA5ECB824}" type="pres">
      <dgm:prSet presAssocID="{A21D40D6-0C75-4C94-A283-41781640F3F2}" presName="root" presStyleCnt="0">
        <dgm:presLayoutVars>
          <dgm:dir/>
          <dgm:resizeHandles val="exact"/>
        </dgm:presLayoutVars>
      </dgm:prSet>
      <dgm:spPr/>
    </dgm:pt>
    <dgm:pt modelId="{7F7426EF-DD99-4377-A55B-76051CC070B6}" type="pres">
      <dgm:prSet presAssocID="{925B860D-7330-4A0C-8BEE-7974E748DA4B}" presName="compNode" presStyleCnt="0"/>
      <dgm:spPr/>
    </dgm:pt>
    <dgm:pt modelId="{24745934-CA40-41B5-B291-81BD60526571}" type="pres">
      <dgm:prSet presAssocID="{925B860D-7330-4A0C-8BEE-7974E748DA4B}" presName="iconRect" presStyleLbl="node1" presStyleIdx="0" presStyleCnt="1" custScaleX="83576" custScaleY="68631" custLinFactX="100000" custLinFactNeighborX="175124" custLinFactNeighborY="-6967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8EB11495-7093-4D31-A084-8CC925C35E49}" type="pres">
      <dgm:prSet presAssocID="{925B860D-7330-4A0C-8BEE-7974E748DA4B}" presName="iconSpace" presStyleCnt="0"/>
      <dgm:spPr/>
    </dgm:pt>
    <dgm:pt modelId="{7B404BBD-5650-45DC-AE09-E03F1480C772}" type="pres">
      <dgm:prSet presAssocID="{925B860D-7330-4A0C-8BEE-7974E748DA4B}" presName="parTx" presStyleLbl="revTx" presStyleIdx="0" presStyleCnt="2" custLinFactY="-100000" custLinFactNeighborX="-68908" custLinFactNeighborY="-184268">
        <dgm:presLayoutVars>
          <dgm:chMax val="0"/>
          <dgm:chPref val="0"/>
        </dgm:presLayoutVars>
      </dgm:prSet>
      <dgm:spPr/>
    </dgm:pt>
    <dgm:pt modelId="{C0E7F002-4ADB-47CC-BCA6-3A4CEFB85B7A}" type="pres">
      <dgm:prSet presAssocID="{925B860D-7330-4A0C-8BEE-7974E748DA4B}" presName="txSpace" presStyleCnt="0"/>
      <dgm:spPr/>
    </dgm:pt>
    <dgm:pt modelId="{C4B7CB6D-12C6-4704-B20A-463838D92301}" type="pres">
      <dgm:prSet presAssocID="{925B860D-7330-4A0C-8BEE-7974E748DA4B}" presName="desTx" presStyleLbl="revTx" presStyleIdx="1" presStyleCnt="2">
        <dgm:presLayoutVars/>
      </dgm:prSet>
      <dgm:spPr/>
    </dgm:pt>
  </dgm:ptLst>
  <dgm:cxnLst>
    <dgm:cxn modelId="{AC0B57AA-8E97-4600-864F-C49ABE3F06D8}" type="presOf" srcId="{A21D40D6-0C75-4C94-A283-41781640F3F2}" destId="{61E1FE13-81E8-4284-9AE7-BEACA5ECB824}" srcOrd="0" destOrd="0" presId="urn:microsoft.com/office/officeart/2018/5/layout/CenteredIconLabelDescriptionList"/>
    <dgm:cxn modelId="{30A927B1-F466-4E11-9143-3BB65D195B16}" type="presOf" srcId="{925B860D-7330-4A0C-8BEE-7974E748DA4B}" destId="{7B404BBD-5650-45DC-AE09-E03F1480C772}" srcOrd="0" destOrd="0" presId="urn:microsoft.com/office/officeart/2018/5/layout/CenteredIconLabelDescriptionList"/>
    <dgm:cxn modelId="{D3AF8BC4-271E-4344-ACD5-7E6F022D11F2}" srcId="{A21D40D6-0C75-4C94-A283-41781640F3F2}" destId="{925B860D-7330-4A0C-8BEE-7974E748DA4B}" srcOrd="0" destOrd="0" parTransId="{670A556A-B550-45B6-9225-980A94F8AA9D}" sibTransId="{8E681004-F496-4F9C-9573-1014DE7CF259}"/>
    <dgm:cxn modelId="{51406BE3-8C37-4B6D-940A-E6707545621A}" type="presParOf" srcId="{61E1FE13-81E8-4284-9AE7-BEACA5ECB824}" destId="{7F7426EF-DD99-4377-A55B-76051CC070B6}" srcOrd="0" destOrd="0" presId="urn:microsoft.com/office/officeart/2018/5/layout/CenteredIconLabelDescriptionList"/>
    <dgm:cxn modelId="{F3A28B63-AEEB-4088-ABB0-C5370105A12D}" type="presParOf" srcId="{7F7426EF-DD99-4377-A55B-76051CC070B6}" destId="{24745934-CA40-41B5-B291-81BD60526571}" srcOrd="0" destOrd="0" presId="urn:microsoft.com/office/officeart/2018/5/layout/CenteredIconLabelDescriptionList"/>
    <dgm:cxn modelId="{F9578ED5-224E-4E4B-82C8-EC571706309A}" type="presParOf" srcId="{7F7426EF-DD99-4377-A55B-76051CC070B6}" destId="{8EB11495-7093-4D31-A084-8CC925C35E49}" srcOrd="1" destOrd="0" presId="urn:microsoft.com/office/officeart/2018/5/layout/CenteredIconLabelDescriptionList"/>
    <dgm:cxn modelId="{985800B1-1FF7-4BEA-A72F-E7D11F96005C}" type="presParOf" srcId="{7F7426EF-DD99-4377-A55B-76051CC070B6}" destId="{7B404BBD-5650-45DC-AE09-E03F1480C772}" srcOrd="2" destOrd="0" presId="urn:microsoft.com/office/officeart/2018/5/layout/CenteredIconLabelDescriptionList"/>
    <dgm:cxn modelId="{58DD8CF4-8ECE-4A2A-A465-26996431EEFB}" type="presParOf" srcId="{7F7426EF-DD99-4377-A55B-76051CC070B6}" destId="{C0E7F002-4ADB-47CC-BCA6-3A4CEFB85B7A}" srcOrd="3" destOrd="0" presId="urn:microsoft.com/office/officeart/2018/5/layout/CenteredIconLabelDescriptionList"/>
    <dgm:cxn modelId="{BE285601-6EAD-4F70-B0D6-31CFA56DFF73}" type="presParOf" srcId="{7F7426EF-DD99-4377-A55B-76051CC070B6}" destId="{C4B7CB6D-12C6-4704-B20A-463838D92301}" srcOrd="4" destOrd="0" presId="urn:microsoft.com/office/officeart/2018/5/layout/Centered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1D40D6-0C75-4C94-A283-41781640F3F2}"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564DC5C-81FB-4D98-B0C0-66392D5B9D21}">
      <dgm:prSet/>
      <dgm:spPr/>
      <dgm:t>
        <a:bodyPr/>
        <a:lstStyle/>
        <a:p>
          <a:pPr>
            <a:lnSpc>
              <a:spcPct val="100000"/>
            </a:lnSpc>
          </a:pPr>
          <a:r>
            <a:rPr lang="en-US" b="1" dirty="0"/>
            <a:t>Resources</a:t>
          </a:r>
          <a:endParaRPr lang="en-US" dirty="0"/>
        </a:p>
      </dgm:t>
    </dgm:pt>
    <dgm:pt modelId="{0E5DD459-5694-45B8-88D8-7CD0BC7AC111}" cxnId="{33CAC4BC-EA95-4B65-986C-C28B4ADC9557}" type="parTrans">
      <dgm:prSet/>
      <dgm:spPr/>
      <dgm:t>
        <a:bodyPr/>
        <a:lstStyle/>
        <a:p>
          <a:endParaRPr lang="en-US"/>
        </a:p>
      </dgm:t>
    </dgm:pt>
    <dgm:pt modelId="{D52C438B-3ED3-4960-82AE-32241EEBA36E}" cxnId="{33CAC4BC-EA95-4B65-986C-C28B4ADC9557}" type="sibTrans">
      <dgm:prSet/>
      <dgm:spPr/>
      <dgm:t>
        <a:bodyPr/>
        <a:lstStyle/>
        <a:p>
          <a:endParaRPr lang="en-US"/>
        </a:p>
      </dgm:t>
    </dgm:pt>
    <dgm:pt modelId="{61E1FE13-81E8-4284-9AE7-BEACA5ECB824}" type="pres">
      <dgm:prSet presAssocID="{A21D40D6-0C75-4C94-A283-41781640F3F2}" presName="root" presStyleCnt="0">
        <dgm:presLayoutVars>
          <dgm:dir/>
          <dgm:resizeHandles val="exact"/>
        </dgm:presLayoutVars>
      </dgm:prSet>
      <dgm:spPr/>
    </dgm:pt>
    <dgm:pt modelId="{BC15D27E-4809-49E0-8D5F-F09088F81A9D}" type="pres">
      <dgm:prSet presAssocID="{A564DC5C-81FB-4D98-B0C0-66392D5B9D21}" presName="compNode" presStyleCnt="0"/>
      <dgm:spPr/>
    </dgm:pt>
    <dgm:pt modelId="{14CAE299-3150-4A60-A9C1-96314BB6E64B}" type="pres">
      <dgm:prSet presAssocID="{A564DC5C-81FB-4D98-B0C0-66392D5B9D21}" presName="iconRect" presStyleLbl="node1" presStyleIdx="0" presStyleCnt="1" custLinFactX="100000" custLinFactNeighborX="138714" custLinFactNeighborY="-6076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88EFE461-354D-45F4-A3C4-E42F0C394477}" type="pres">
      <dgm:prSet presAssocID="{A564DC5C-81FB-4D98-B0C0-66392D5B9D21}" presName="iconSpace" presStyleCnt="0"/>
      <dgm:spPr/>
    </dgm:pt>
    <dgm:pt modelId="{908E3C45-EA36-47D6-A3D0-F4C525C22341}" type="pres">
      <dgm:prSet presAssocID="{A564DC5C-81FB-4D98-B0C0-66392D5B9D21}" presName="parTx" presStyleLbl="revTx" presStyleIdx="0" presStyleCnt="2" custLinFactY="-142266" custLinFactNeighborX="-44578" custLinFactNeighborY="-200000">
        <dgm:presLayoutVars>
          <dgm:chMax val="0"/>
          <dgm:chPref val="0"/>
        </dgm:presLayoutVars>
      </dgm:prSet>
      <dgm:spPr/>
    </dgm:pt>
    <dgm:pt modelId="{5F64E288-117D-4529-A84C-EA310EA9C387}" type="pres">
      <dgm:prSet presAssocID="{A564DC5C-81FB-4D98-B0C0-66392D5B9D21}" presName="txSpace" presStyleCnt="0"/>
      <dgm:spPr/>
    </dgm:pt>
    <dgm:pt modelId="{A0505B39-518B-49F9-AA37-C335C3E197B9}" type="pres">
      <dgm:prSet presAssocID="{A564DC5C-81FB-4D98-B0C0-66392D5B9D21}" presName="desTx" presStyleLbl="revTx" presStyleIdx="1" presStyleCnt="2">
        <dgm:presLayoutVars/>
      </dgm:prSet>
      <dgm:spPr/>
    </dgm:pt>
  </dgm:ptLst>
  <dgm:cxnLst>
    <dgm:cxn modelId="{AC0B57AA-8E97-4600-864F-C49ABE3F06D8}" type="presOf" srcId="{A21D40D6-0C75-4C94-A283-41781640F3F2}" destId="{61E1FE13-81E8-4284-9AE7-BEACA5ECB824}" srcOrd="0" destOrd="0" presId="urn:microsoft.com/office/officeart/2018/5/layout/CenteredIconLabelDescriptionList"/>
    <dgm:cxn modelId="{956B6CAE-5D03-4625-96FD-4E83BFA9592A}" type="presOf" srcId="{A564DC5C-81FB-4D98-B0C0-66392D5B9D21}" destId="{908E3C45-EA36-47D6-A3D0-F4C525C22341}" srcOrd="0" destOrd="0" presId="urn:microsoft.com/office/officeart/2018/5/layout/CenteredIconLabelDescriptionList"/>
    <dgm:cxn modelId="{33CAC4BC-EA95-4B65-986C-C28B4ADC9557}" srcId="{A21D40D6-0C75-4C94-A283-41781640F3F2}" destId="{A564DC5C-81FB-4D98-B0C0-66392D5B9D21}" srcOrd="0" destOrd="0" parTransId="{0E5DD459-5694-45B8-88D8-7CD0BC7AC111}" sibTransId="{D52C438B-3ED3-4960-82AE-32241EEBA36E}"/>
    <dgm:cxn modelId="{3E7C0EA8-DF8C-4E00-8494-2758BB638532}" type="presParOf" srcId="{61E1FE13-81E8-4284-9AE7-BEACA5ECB824}" destId="{BC15D27E-4809-49E0-8D5F-F09088F81A9D}" srcOrd="0" destOrd="0" presId="urn:microsoft.com/office/officeart/2018/5/layout/CenteredIconLabelDescriptionList"/>
    <dgm:cxn modelId="{B3D84458-70AB-464A-AA47-9C851459ADA5}" type="presParOf" srcId="{BC15D27E-4809-49E0-8D5F-F09088F81A9D}" destId="{14CAE299-3150-4A60-A9C1-96314BB6E64B}" srcOrd="0" destOrd="0" presId="urn:microsoft.com/office/officeart/2018/5/layout/CenteredIconLabelDescriptionList"/>
    <dgm:cxn modelId="{382050AD-285B-4B76-90D8-19E888DBEB70}" type="presParOf" srcId="{BC15D27E-4809-49E0-8D5F-F09088F81A9D}" destId="{88EFE461-354D-45F4-A3C4-E42F0C394477}" srcOrd="1" destOrd="0" presId="urn:microsoft.com/office/officeart/2018/5/layout/CenteredIconLabelDescriptionList"/>
    <dgm:cxn modelId="{4F3753A3-2A42-4887-9549-3CD076579F38}" type="presParOf" srcId="{BC15D27E-4809-49E0-8D5F-F09088F81A9D}" destId="{908E3C45-EA36-47D6-A3D0-F4C525C22341}" srcOrd="2" destOrd="0" presId="urn:microsoft.com/office/officeart/2018/5/layout/CenteredIconLabelDescriptionList"/>
    <dgm:cxn modelId="{98810286-F9F4-4FE6-A576-5E0B39FB861B}" type="presParOf" srcId="{BC15D27E-4809-49E0-8D5F-F09088F81A9D}" destId="{5F64E288-117D-4529-A84C-EA310EA9C387}" srcOrd="3" destOrd="0" presId="urn:microsoft.com/office/officeart/2018/5/layout/CenteredIconLabelDescriptionList"/>
    <dgm:cxn modelId="{E32946C5-E6CC-42C7-8B7A-FECEAA0365DB}" type="presParOf" srcId="{BC15D27E-4809-49E0-8D5F-F09088F81A9D}" destId="{A0505B39-518B-49F9-AA37-C335C3E197B9}" srcOrd="4" destOrd="0" presId="urn:microsoft.com/office/officeart/2018/5/layout/Centered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1D40D6-0C75-4C94-A283-41781640F3F2}"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BD5435E-5D1B-43E8-8CB9-047D5A41FBF1}">
      <dgm:prSet/>
      <dgm:spPr/>
      <dgm:t>
        <a:bodyPr/>
        <a:lstStyle/>
        <a:p>
          <a:pPr>
            <a:lnSpc>
              <a:spcPct val="100000"/>
            </a:lnSpc>
          </a:pPr>
          <a:r>
            <a:rPr lang="en-US" b="1" dirty="0"/>
            <a:t>Risks and Dependencies</a:t>
          </a:r>
          <a:endParaRPr lang="en-US" dirty="0"/>
        </a:p>
      </dgm:t>
    </dgm:pt>
    <dgm:pt modelId="{2A48187A-698F-4703-B48B-1ED33EB2909A}" cxnId="{52ECB59B-9938-4EA0-BDA6-09C1494C36AA}" type="parTrans">
      <dgm:prSet/>
      <dgm:spPr/>
      <dgm:t>
        <a:bodyPr/>
        <a:lstStyle/>
        <a:p>
          <a:endParaRPr lang="en-US"/>
        </a:p>
      </dgm:t>
    </dgm:pt>
    <dgm:pt modelId="{AE545B7B-CD34-41F5-8AB5-CC24D94C170F}" cxnId="{52ECB59B-9938-4EA0-BDA6-09C1494C36AA}" type="sibTrans">
      <dgm:prSet/>
      <dgm:spPr/>
      <dgm:t>
        <a:bodyPr/>
        <a:lstStyle/>
        <a:p>
          <a:endParaRPr lang="en-US"/>
        </a:p>
      </dgm:t>
    </dgm:pt>
    <dgm:pt modelId="{61E1FE13-81E8-4284-9AE7-BEACA5ECB824}" type="pres">
      <dgm:prSet presAssocID="{A21D40D6-0C75-4C94-A283-41781640F3F2}" presName="root" presStyleCnt="0">
        <dgm:presLayoutVars>
          <dgm:dir/>
          <dgm:resizeHandles val="exact"/>
        </dgm:presLayoutVars>
      </dgm:prSet>
      <dgm:spPr/>
    </dgm:pt>
    <dgm:pt modelId="{D0AA33D7-7606-4941-AA33-E0F1C828B393}" type="pres">
      <dgm:prSet presAssocID="{FBD5435E-5D1B-43E8-8CB9-047D5A41FBF1}" presName="compNode" presStyleCnt="0"/>
      <dgm:spPr/>
    </dgm:pt>
    <dgm:pt modelId="{4B43C6A8-F965-42CA-8E31-4DA990A03BDD}" type="pres">
      <dgm:prSet presAssocID="{FBD5435E-5D1B-43E8-8CB9-047D5A41FBF1}" presName="iconRect" presStyleLbl="node1" presStyleIdx="0" presStyleCnt="1" custLinFactX="100000" custLinFactNeighborX="132346" custLinFactNeighborY="-5038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EE3E75DE-421C-4315-8D02-FBBDE57A3E83}" type="pres">
      <dgm:prSet presAssocID="{FBD5435E-5D1B-43E8-8CB9-047D5A41FBF1}" presName="iconSpace" presStyleCnt="0"/>
      <dgm:spPr/>
    </dgm:pt>
    <dgm:pt modelId="{BC75DC9E-D1C3-40A5-9520-D2AB2734D684}" type="pres">
      <dgm:prSet presAssocID="{FBD5435E-5D1B-43E8-8CB9-047D5A41FBF1}" presName="parTx" presStyleLbl="revTx" presStyleIdx="0" presStyleCnt="2" custLinFactY="-145272" custLinFactNeighborX="-44578" custLinFactNeighborY="-200000">
        <dgm:presLayoutVars>
          <dgm:chMax val="0"/>
          <dgm:chPref val="0"/>
        </dgm:presLayoutVars>
      </dgm:prSet>
      <dgm:spPr/>
    </dgm:pt>
    <dgm:pt modelId="{2BA8ECBB-99D0-4699-9A42-C8F4273CF703}" type="pres">
      <dgm:prSet presAssocID="{FBD5435E-5D1B-43E8-8CB9-047D5A41FBF1}" presName="txSpace" presStyleCnt="0"/>
      <dgm:spPr/>
    </dgm:pt>
    <dgm:pt modelId="{796CDD3F-D316-4C6C-A1DB-772DEF17637F}" type="pres">
      <dgm:prSet presAssocID="{FBD5435E-5D1B-43E8-8CB9-047D5A41FBF1}" presName="desTx" presStyleLbl="revTx" presStyleIdx="1" presStyleCnt="2">
        <dgm:presLayoutVars/>
      </dgm:prSet>
      <dgm:spPr/>
    </dgm:pt>
  </dgm:ptLst>
  <dgm:cxnLst>
    <dgm:cxn modelId="{9D3E1F6D-FF64-4ACA-B6E1-2D8262606593}" type="presOf" srcId="{FBD5435E-5D1B-43E8-8CB9-047D5A41FBF1}" destId="{BC75DC9E-D1C3-40A5-9520-D2AB2734D684}" srcOrd="0" destOrd="0" presId="urn:microsoft.com/office/officeart/2018/5/layout/CenteredIconLabelDescriptionList"/>
    <dgm:cxn modelId="{52ECB59B-9938-4EA0-BDA6-09C1494C36AA}" srcId="{A21D40D6-0C75-4C94-A283-41781640F3F2}" destId="{FBD5435E-5D1B-43E8-8CB9-047D5A41FBF1}" srcOrd="0" destOrd="0" parTransId="{2A48187A-698F-4703-B48B-1ED33EB2909A}" sibTransId="{AE545B7B-CD34-41F5-8AB5-CC24D94C170F}"/>
    <dgm:cxn modelId="{AC0B57AA-8E97-4600-864F-C49ABE3F06D8}" type="presOf" srcId="{A21D40D6-0C75-4C94-A283-41781640F3F2}" destId="{61E1FE13-81E8-4284-9AE7-BEACA5ECB824}" srcOrd="0" destOrd="0" presId="urn:microsoft.com/office/officeart/2018/5/layout/CenteredIconLabelDescriptionList"/>
    <dgm:cxn modelId="{AFA19D06-6F1D-4177-B92B-E7C6271DC3EC}" type="presParOf" srcId="{61E1FE13-81E8-4284-9AE7-BEACA5ECB824}" destId="{D0AA33D7-7606-4941-AA33-E0F1C828B393}" srcOrd="0" destOrd="0" presId="urn:microsoft.com/office/officeart/2018/5/layout/CenteredIconLabelDescriptionList"/>
    <dgm:cxn modelId="{F97AA82A-9A54-4E92-BEFC-F1054ADC1B87}" type="presParOf" srcId="{D0AA33D7-7606-4941-AA33-E0F1C828B393}" destId="{4B43C6A8-F965-42CA-8E31-4DA990A03BDD}" srcOrd="0" destOrd="0" presId="urn:microsoft.com/office/officeart/2018/5/layout/CenteredIconLabelDescriptionList"/>
    <dgm:cxn modelId="{716BE273-BC0C-4786-8C01-C290585E3FDB}" type="presParOf" srcId="{D0AA33D7-7606-4941-AA33-E0F1C828B393}" destId="{EE3E75DE-421C-4315-8D02-FBBDE57A3E83}" srcOrd="1" destOrd="0" presId="urn:microsoft.com/office/officeart/2018/5/layout/CenteredIconLabelDescriptionList"/>
    <dgm:cxn modelId="{24A59123-85DF-4129-A9F7-F79BBA3DAFBC}" type="presParOf" srcId="{D0AA33D7-7606-4941-AA33-E0F1C828B393}" destId="{BC75DC9E-D1C3-40A5-9520-D2AB2734D684}" srcOrd="2" destOrd="0" presId="urn:microsoft.com/office/officeart/2018/5/layout/CenteredIconLabelDescriptionList"/>
    <dgm:cxn modelId="{1003755E-7F46-469D-B612-B6660C9461E6}" type="presParOf" srcId="{D0AA33D7-7606-4941-AA33-E0F1C828B393}" destId="{2BA8ECBB-99D0-4699-9A42-C8F4273CF703}" srcOrd="3" destOrd="0" presId="urn:microsoft.com/office/officeart/2018/5/layout/CenteredIconLabelDescriptionList"/>
    <dgm:cxn modelId="{47344367-5A14-4216-90AA-8457D37D5266}" type="presParOf" srcId="{D0AA33D7-7606-4941-AA33-E0F1C828B393}" destId="{796CDD3F-D316-4C6C-A1DB-772DEF17637F}" srcOrd="4" destOrd="0" presId="urn:microsoft.com/office/officeart/2018/5/layout/Centered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71528" cy="2043893"/>
        <a:chOff x="0" y="0"/>
        <a:chExt cx="8171528" cy="2043893"/>
      </a:xfrm>
    </dsp:grpSpPr>
    <dsp:sp modelId="{28171E33-CFEA-4B40-977B-5A080F5D0F0A}">
      <dsp:nvSpPr>
        <dsp:cNvPr id="3" name="Rectangles 2"/>
        <dsp:cNvSpPr/>
      </dsp:nvSpPr>
      <dsp:spPr bwMode="white">
        <a:xfrm>
          <a:off x="6659528" y="0"/>
          <a:ext cx="1512000" cy="1512000"/>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2"/>
        </a:fillRef>
        <a:effectRef idx="0">
          <a:scrgbClr r="0" g="0" b="0"/>
        </a:effectRef>
        <a:fontRef idx="minor">
          <a:schemeClr val="lt1"/>
        </a:fontRef>
      </dsp:style>
      <dsp:txXfrm>
        <a:off x="6659528" y="0"/>
        <a:ext cx="1512000" cy="1512000"/>
      </dsp:txXfrm>
    </dsp:sp>
    <dsp:sp modelId="{BC180805-8F92-4868-BCF3-1AAFE0889EBB}">
      <dsp:nvSpPr>
        <dsp:cNvPr id="4" name="Rectangles 3"/>
        <dsp:cNvSpPr/>
      </dsp:nvSpPr>
      <dsp:spPr bwMode="white">
        <a:xfrm>
          <a:off x="0" y="0"/>
          <a:ext cx="4320000" cy="648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r>
            <a:rPr lang="en-US" b="1" dirty="0">
              <a:solidFill>
                <a:schemeClr val="tx1"/>
              </a:solidFill>
            </a:rPr>
            <a:t>Methods/Approach</a:t>
          </a:r>
          <a:endParaRPr lang="en-US" dirty="0">
            <a:solidFill>
              <a:schemeClr val="tx1"/>
            </a:solidFill>
          </a:endParaRPr>
        </a:p>
      </dsp:txBody>
      <dsp:txXfrm>
        <a:off x="0" y="0"/>
        <a:ext cx="4320000" cy="648000"/>
      </dsp:txXfrm>
    </dsp:sp>
    <dsp:sp modelId="{1D0AF3E2-C71D-4943-9952-336D72B17323}">
      <dsp:nvSpPr>
        <dsp:cNvPr id="5" name="Rectangles 4"/>
        <dsp:cNvSpPr/>
      </dsp:nvSpPr>
      <dsp:spPr bwMode="white">
        <a:xfrm>
          <a:off x="1925764" y="2130919"/>
          <a:ext cx="4320000" cy="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endParaRPr>
            <a:solidFill>
              <a:schemeClr val="tx1"/>
            </a:solidFill>
          </a:endParaRPr>
        </a:p>
      </dsp:txBody>
      <dsp:txXfrm>
        <a:off x="1925764" y="2130919"/>
        <a:ext cx="4320000" cy="0"/>
      </dsp:txXfrm>
    </dsp:sp>
  </dsp:spTree>
</dsp:drawing>
</file>

<file path=ppt/diagrams/drawing1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71528" cy="3111608"/>
        <a:chOff x="0" y="0"/>
        <a:chExt cx="8171528" cy="3111608"/>
      </a:xfrm>
    </dsp:grpSpPr>
    <dsp:sp modelId="{7ED54E32-B6DB-4D93-B3A9-446A9DF908E3}">
      <dsp:nvSpPr>
        <dsp:cNvPr id="3" name="Rectangles 2"/>
        <dsp:cNvSpPr/>
      </dsp:nvSpPr>
      <dsp:spPr bwMode="white">
        <a:xfrm>
          <a:off x="6659521" y="0"/>
          <a:ext cx="1512000" cy="1512000"/>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2"/>
        </a:fillRef>
        <a:effectRef idx="0">
          <a:scrgbClr r="0" g="0" b="0"/>
        </a:effectRef>
        <a:fontRef idx="minor">
          <a:schemeClr val="lt1"/>
        </a:fontRef>
      </dsp:style>
      <dsp:txXfrm>
        <a:off x="6659521" y="0"/>
        <a:ext cx="1512000" cy="1512000"/>
      </dsp:txXfrm>
    </dsp:sp>
    <dsp:sp modelId="{13425363-BF05-4C20-A4FF-AC466F855DF1}">
      <dsp:nvSpPr>
        <dsp:cNvPr id="4" name="Rectangles 3"/>
        <dsp:cNvSpPr/>
      </dsp:nvSpPr>
      <dsp:spPr bwMode="white">
        <a:xfrm>
          <a:off x="0" y="0"/>
          <a:ext cx="4320000" cy="648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r>
            <a:rPr lang="en-US" b="1" dirty="0">
              <a:solidFill>
                <a:schemeClr val="tx1"/>
              </a:solidFill>
            </a:rPr>
            <a:t>Methods/Approach</a:t>
          </a:r>
          <a:endParaRPr lang="en-US" dirty="0">
            <a:solidFill>
              <a:schemeClr val="tx1"/>
            </a:solidFill>
          </a:endParaRPr>
        </a:p>
      </dsp:txBody>
      <dsp:txXfrm>
        <a:off x="0" y="0"/>
        <a:ext cx="4320000" cy="648000"/>
      </dsp:txXfrm>
    </dsp:sp>
    <dsp:sp modelId="{DB84FD15-3CCE-4813-B103-013DBD8D52DB}">
      <dsp:nvSpPr>
        <dsp:cNvPr id="5" name="Rectangles 4"/>
        <dsp:cNvSpPr/>
      </dsp:nvSpPr>
      <dsp:spPr bwMode="white">
        <a:xfrm>
          <a:off x="1925764" y="2679911"/>
          <a:ext cx="4320000" cy="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endParaRPr>
            <a:solidFill>
              <a:schemeClr val="tx1"/>
            </a:solidFill>
          </a:endParaRPr>
        </a:p>
      </dsp:txBody>
      <dsp:txXfrm>
        <a:off x="1925764" y="2679911"/>
        <a:ext cx="4320000" cy="0"/>
      </dsp:txXfrm>
    </dsp:sp>
  </dsp:spTree>
</dsp:drawing>
</file>

<file path=ppt/diagrams/drawing1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71528" cy="3111607"/>
        <a:chOff x="0" y="0"/>
        <a:chExt cx="8171528" cy="3111607"/>
      </a:xfrm>
    </dsp:grpSpPr>
    <dsp:sp modelId="{CA0390AE-337F-4B4A-9DAD-A1230803DD5C}">
      <dsp:nvSpPr>
        <dsp:cNvPr id="3" name="Rectangles 2"/>
        <dsp:cNvSpPr/>
      </dsp:nvSpPr>
      <dsp:spPr bwMode="white">
        <a:xfrm>
          <a:off x="6659528" y="0"/>
          <a:ext cx="1512000" cy="1512000"/>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2"/>
        </a:fillRef>
        <a:effectRef idx="0">
          <a:scrgbClr r="0" g="0" b="0"/>
        </a:effectRef>
        <a:fontRef idx="minor">
          <a:schemeClr val="lt1"/>
        </a:fontRef>
      </dsp:style>
      <dsp:txXfrm>
        <a:off x="6659528" y="0"/>
        <a:ext cx="1512000" cy="1512000"/>
      </dsp:txXfrm>
    </dsp:sp>
    <dsp:sp modelId="{4C8568CE-6D5E-458F-B984-B96FB3742648}">
      <dsp:nvSpPr>
        <dsp:cNvPr id="4" name="Rectangles 3"/>
        <dsp:cNvSpPr/>
      </dsp:nvSpPr>
      <dsp:spPr bwMode="white">
        <a:xfrm>
          <a:off x="19089" y="0"/>
          <a:ext cx="4320000" cy="648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4200"/>
          </a:lvl1pPr>
          <a:lvl2pPr marL="285750" indent="-285750" algn="ctr">
            <a:defRPr sz="3200"/>
          </a:lvl2pPr>
          <a:lvl3pPr marL="571500" indent="-285750" algn="ctr">
            <a:defRPr sz="3200"/>
          </a:lvl3pPr>
          <a:lvl4pPr marL="857250" indent="-285750" algn="ctr">
            <a:defRPr sz="3200"/>
          </a:lvl4pPr>
          <a:lvl5pPr marL="1143000" indent="-285750" algn="ctr">
            <a:defRPr sz="3200"/>
          </a:lvl5pPr>
          <a:lvl6pPr marL="1428750" indent="-285750" algn="ctr">
            <a:defRPr sz="3200"/>
          </a:lvl6pPr>
          <a:lvl7pPr marL="1714500" indent="-285750" algn="ctr">
            <a:defRPr sz="3200"/>
          </a:lvl7pPr>
          <a:lvl8pPr marL="2000250" indent="-285750" algn="ctr">
            <a:defRPr sz="3200"/>
          </a:lvl8pPr>
          <a:lvl9pPr marL="2286000" indent="-285750" algn="ctr">
            <a:defRPr sz="3200"/>
          </a:lvl9pPr>
        </a:lstStyle>
        <a:p>
          <a:pPr lvl="0">
            <a:lnSpc>
              <a:spcPct val="100000"/>
            </a:lnSpc>
            <a:spcBef>
              <a:spcPct val="0"/>
            </a:spcBef>
            <a:spcAft>
              <a:spcPct val="35000"/>
            </a:spcAft>
          </a:pPr>
          <a:r>
            <a:rPr lang="en-US" b="1" dirty="0">
              <a:solidFill>
                <a:schemeClr val="tx1"/>
              </a:solidFill>
            </a:rPr>
            <a:t>Resources</a:t>
          </a:r>
          <a:endParaRPr lang="en-US" dirty="0">
            <a:solidFill>
              <a:schemeClr val="tx1"/>
            </a:solidFill>
          </a:endParaRPr>
        </a:p>
      </dsp:txBody>
      <dsp:txXfrm>
        <a:off x="19089" y="0"/>
        <a:ext cx="4320000" cy="648000"/>
      </dsp:txXfrm>
    </dsp:sp>
    <dsp:sp modelId="{4BF7B290-8F4D-4C2F-A226-B0E2DD9A2B09}">
      <dsp:nvSpPr>
        <dsp:cNvPr id="5" name="Rectangles 4"/>
        <dsp:cNvSpPr/>
      </dsp:nvSpPr>
      <dsp:spPr bwMode="white">
        <a:xfrm>
          <a:off x="1925764" y="2679911"/>
          <a:ext cx="4320000" cy="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endParaRPr>
            <a:solidFill>
              <a:schemeClr val="tx1"/>
            </a:solidFill>
          </a:endParaRPr>
        </a:p>
      </dsp:txBody>
      <dsp:txXfrm>
        <a:off x="1925764" y="2679911"/>
        <a:ext cx="4320000" cy="0"/>
      </dsp:txXfrm>
    </dsp:sp>
  </dsp:spTree>
</dsp:drawing>
</file>

<file path=ppt/diagrams/drawing1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71528" cy="3174885"/>
        <a:chOff x="0" y="0"/>
        <a:chExt cx="8171528" cy="3174885"/>
      </a:xfrm>
    </dsp:grpSpPr>
    <dsp:sp modelId="{2B77F408-DD93-45E1-9FA7-A64D7428B6D7}">
      <dsp:nvSpPr>
        <dsp:cNvPr id="3" name="Rectangles 2"/>
        <dsp:cNvSpPr/>
      </dsp:nvSpPr>
      <dsp:spPr bwMode="white">
        <a:xfrm>
          <a:off x="6659528" y="0"/>
          <a:ext cx="1512000" cy="1512000"/>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2"/>
        </a:fillRef>
        <a:effectRef idx="0">
          <a:scrgbClr r="0" g="0" b="0"/>
        </a:effectRef>
        <a:fontRef idx="minor">
          <a:schemeClr val="lt1"/>
        </a:fontRef>
      </dsp:style>
      <dsp:txXfrm>
        <a:off x="6659528" y="0"/>
        <a:ext cx="1512000" cy="1512000"/>
      </dsp:txXfrm>
    </dsp:sp>
    <dsp:sp modelId="{BC2D4A5E-8B20-462C-9E35-4FF7A08EF557}">
      <dsp:nvSpPr>
        <dsp:cNvPr id="4" name="Rectangles 3"/>
        <dsp:cNvSpPr/>
      </dsp:nvSpPr>
      <dsp:spPr bwMode="white">
        <a:xfrm>
          <a:off x="0" y="0"/>
          <a:ext cx="4320000" cy="648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US" b="1" dirty="0">
              <a:solidFill>
                <a:schemeClr val="tx1"/>
              </a:solidFill>
            </a:rPr>
            <a:t>Risks and Dependencies</a:t>
          </a:r>
          <a:endParaRPr lang="en-US" dirty="0">
            <a:solidFill>
              <a:schemeClr val="tx1"/>
            </a:solidFill>
          </a:endParaRPr>
        </a:p>
      </dsp:txBody>
      <dsp:txXfrm>
        <a:off x="0" y="0"/>
        <a:ext cx="4320000" cy="648000"/>
      </dsp:txXfrm>
    </dsp:sp>
    <dsp:sp modelId="{4D62C784-BD1C-488D-93B0-2A02EDF142CE}">
      <dsp:nvSpPr>
        <dsp:cNvPr id="5" name="Rectangles 4"/>
        <dsp:cNvSpPr/>
      </dsp:nvSpPr>
      <dsp:spPr bwMode="white">
        <a:xfrm>
          <a:off x="1925764" y="2712446"/>
          <a:ext cx="4320000" cy="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endParaRPr>
            <a:solidFill>
              <a:schemeClr val="tx1"/>
            </a:solidFill>
          </a:endParaRPr>
        </a:p>
      </dsp:txBody>
      <dsp:txXfrm>
        <a:off x="1925764" y="2712446"/>
        <a:ext cx="4320000" cy="0"/>
      </dsp:txXfrm>
    </dsp:sp>
  </dsp:spTree>
</dsp:drawing>
</file>

<file path=ppt/diagrams/drawing1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71528" cy="3512108"/>
        <a:chOff x="0" y="0"/>
        <a:chExt cx="8171528" cy="3512108"/>
      </a:xfrm>
    </dsp:grpSpPr>
    <dsp:sp modelId="{AA0FBD12-4E74-4519-BE97-89BB31951F15}">
      <dsp:nvSpPr>
        <dsp:cNvPr id="3" name="Rectangles 2"/>
        <dsp:cNvSpPr/>
      </dsp:nvSpPr>
      <dsp:spPr bwMode="white">
        <a:xfrm>
          <a:off x="6659528" y="0"/>
          <a:ext cx="1512000" cy="1512000"/>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2"/>
        </a:fillRef>
        <a:effectRef idx="0">
          <a:scrgbClr r="0" g="0" b="0"/>
        </a:effectRef>
        <a:fontRef idx="minor">
          <a:schemeClr val="lt1"/>
        </a:fontRef>
      </dsp:style>
      <dsp:txXfrm>
        <a:off x="6659528" y="0"/>
        <a:ext cx="1512000" cy="1512000"/>
      </dsp:txXfrm>
    </dsp:sp>
    <dsp:sp modelId="{EB2AF3B7-26BB-40B2-B6D1-96019602B3AC}">
      <dsp:nvSpPr>
        <dsp:cNvPr id="4" name="Rectangles 3"/>
        <dsp:cNvSpPr/>
      </dsp:nvSpPr>
      <dsp:spPr bwMode="white">
        <a:xfrm>
          <a:off x="0" y="138435"/>
          <a:ext cx="4320000" cy="648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r>
            <a:rPr lang="en-US" b="1" dirty="0">
              <a:solidFill>
                <a:schemeClr val="tx1"/>
              </a:solidFill>
            </a:rPr>
            <a:t>Methods/Approach</a:t>
          </a:r>
          <a:endParaRPr lang="en-US" dirty="0">
            <a:solidFill>
              <a:schemeClr val="tx1"/>
            </a:solidFill>
          </a:endParaRPr>
        </a:p>
      </dsp:txBody>
      <dsp:txXfrm>
        <a:off x="0" y="138435"/>
        <a:ext cx="4320000" cy="648000"/>
      </dsp:txXfrm>
    </dsp:sp>
    <dsp:sp modelId="{26F55039-4046-4827-B182-776219CE14F1}">
      <dsp:nvSpPr>
        <dsp:cNvPr id="5" name="Rectangles 4"/>
        <dsp:cNvSpPr/>
      </dsp:nvSpPr>
      <dsp:spPr bwMode="white">
        <a:xfrm>
          <a:off x="1925764" y="2885838"/>
          <a:ext cx="4320000" cy="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endParaRPr>
            <a:solidFill>
              <a:schemeClr val="tx1"/>
            </a:solidFill>
          </a:endParaRPr>
        </a:p>
      </dsp:txBody>
      <dsp:txXfrm>
        <a:off x="1925764" y="2885838"/>
        <a:ext cx="4320000" cy="0"/>
      </dsp:txXfrm>
    </dsp:sp>
  </dsp:spTree>
</dsp:drawing>
</file>

<file path=ppt/diagrams/drawing1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71528" cy="3424560"/>
        <a:chOff x="0" y="0"/>
        <a:chExt cx="8171528" cy="3424560"/>
      </a:xfrm>
    </dsp:grpSpPr>
    <dsp:sp modelId="{E916EB4D-7D54-4816-9274-6B82DA59662C}">
      <dsp:nvSpPr>
        <dsp:cNvPr id="3" name="Rectangles 2"/>
        <dsp:cNvSpPr/>
      </dsp:nvSpPr>
      <dsp:spPr bwMode="white">
        <a:xfrm>
          <a:off x="6659528" y="0"/>
          <a:ext cx="1512000" cy="1512000"/>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2"/>
        </a:fillRef>
        <a:effectRef idx="0">
          <a:scrgbClr r="0" g="0" b="0"/>
        </a:effectRef>
        <a:fontRef idx="minor">
          <a:schemeClr val="lt1"/>
        </a:fontRef>
      </dsp:style>
      <dsp:txXfrm>
        <a:off x="6659528" y="0"/>
        <a:ext cx="1512000" cy="1512000"/>
      </dsp:txXfrm>
    </dsp:sp>
    <dsp:sp modelId="{EE343FCD-3FFB-46C9-A1B7-3F83A83B05E9}">
      <dsp:nvSpPr>
        <dsp:cNvPr id="4" name="Rectangles 3"/>
        <dsp:cNvSpPr/>
      </dsp:nvSpPr>
      <dsp:spPr bwMode="white">
        <a:xfrm>
          <a:off x="0" y="53455"/>
          <a:ext cx="4320000" cy="648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4200"/>
          </a:lvl1pPr>
          <a:lvl2pPr marL="285750" indent="-285750" algn="ctr">
            <a:defRPr sz="3200"/>
          </a:lvl2pPr>
          <a:lvl3pPr marL="571500" indent="-285750" algn="ctr">
            <a:defRPr sz="3200"/>
          </a:lvl3pPr>
          <a:lvl4pPr marL="857250" indent="-285750" algn="ctr">
            <a:defRPr sz="3200"/>
          </a:lvl4pPr>
          <a:lvl5pPr marL="1143000" indent="-285750" algn="ctr">
            <a:defRPr sz="3200"/>
          </a:lvl5pPr>
          <a:lvl6pPr marL="1428750" indent="-285750" algn="ctr">
            <a:defRPr sz="3200"/>
          </a:lvl6pPr>
          <a:lvl7pPr marL="1714500" indent="-285750" algn="ctr">
            <a:defRPr sz="3200"/>
          </a:lvl7pPr>
          <a:lvl8pPr marL="2000250" indent="-285750" algn="ctr">
            <a:defRPr sz="3200"/>
          </a:lvl8pPr>
          <a:lvl9pPr marL="2286000" indent="-285750" algn="ctr">
            <a:defRPr sz="3200"/>
          </a:lvl9pPr>
        </a:lstStyle>
        <a:p>
          <a:pPr lvl="0">
            <a:lnSpc>
              <a:spcPct val="100000"/>
            </a:lnSpc>
            <a:spcBef>
              <a:spcPct val="0"/>
            </a:spcBef>
            <a:spcAft>
              <a:spcPct val="35000"/>
            </a:spcAft>
          </a:pPr>
          <a:r>
            <a:rPr lang="en-US" b="1" dirty="0">
              <a:solidFill>
                <a:schemeClr val="tx1"/>
              </a:solidFill>
            </a:rPr>
            <a:t>Resources</a:t>
          </a:r>
          <a:endParaRPr lang="en-US" dirty="0">
            <a:solidFill>
              <a:schemeClr val="tx1"/>
            </a:solidFill>
          </a:endParaRPr>
        </a:p>
      </dsp:txBody>
      <dsp:txXfrm>
        <a:off x="0" y="53455"/>
        <a:ext cx="4320000" cy="648000"/>
      </dsp:txXfrm>
    </dsp:sp>
    <dsp:sp modelId="{6E9880E4-25E2-4D4F-A0B4-88559381A2C3}">
      <dsp:nvSpPr>
        <dsp:cNvPr id="5" name="Rectangles 4"/>
        <dsp:cNvSpPr/>
      </dsp:nvSpPr>
      <dsp:spPr bwMode="white">
        <a:xfrm>
          <a:off x="1925764" y="2840823"/>
          <a:ext cx="4320000" cy="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endParaRPr>
            <a:solidFill>
              <a:schemeClr val="tx1"/>
            </a:solidFill>
          </a:endParaRPr>
        </a:p>
      </dsp:txBody>
      <dsp:txXfrm>
        <a:off x="1925764" y="2840823"/>
        <a:ext cx="4320000" cy="0"/>
      </dsp:txXfrm>
    </dsp:sp>
  </dsp:spTree>
</dsp:drawing>
</file>

<file path=ppt/diagrams/drawing1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71528" cy="3959582"/>
        <a:chOff x="0" y="0"/>
        <a:chExt cx="8171528" cy="3959582"/>
      </a:xfrm>
    </dsp:grpSpPr>
    <dsp:sp modelId="{55D14A01-35A4-4EC6-8096-AB6E2752BF88}">
      <dsp:nvSpPr>
        <dsp:cNvPr id="3" name="Rectangles 2"/>
        <dsp:cNvSpPr/>
      </dsp:nvSpPr>
      <dsp:spPr bwMode="white">
        <a:xfrm>
          <a:off x="6659528" y="0"/>
          <a:ext cx="1512000" cy="1512000"/>
        </a:xfrm>
        <a:prstGeom prst="rect">
          <a:avLst/>
        </a:prstGeom>
        <a:blipFill rotWithShape="1">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000" b="-2000"/>
          </a:stretch>
        </a:blipFill>
        <a:ln>
          <a:noFill/>
        </a:ln>
      </dsp:spPr>
      <dsp:style>
        <a:lnRef idx="2">
          <a:schemeClr val="lt1">
            <a:alpha val="0"/>
          </a:schemeClr>
        </a:lnRef>
        <a:fillRef idx="1">
          <a:schemeClr val="accent2"/>
        </a:fillRef>
        <a:effectRef idx="0">
          <a:scrgbClr r="0" g="0" b="0"/>
        </a:effectRef>
        <a:fontRef idx="minor">
          <a:schemeClr val="lt1"/>
        </a:fontRef>
      </dsp:style>
      <dsp:txXfrm>
        <a:off x="6659528" y="0"/>
        <a:ext cx="1512000" cy="1512000"/>
      </dsp:txXfrm>
    </dsp:sp>
    <dsp:sp modelId="{97BE7CBE-7D55-41EB-B732-876770ABA992}">
      <dsp:nvSpPr>
        <dsp:cNvPr id="4" name="Rectangles 3"/>
        <dsp:cNvSpPr/>
      </dsp:nvSpPr>
      <dsp:spPr bwMode="white">
        <a:xfrm>
          <a:off x="0" y="79802"/>
          <a:ext cx="4320000" cy="648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US" b="1" dirty="0">
              <a:solidFill>
                <a:schemeClr val="tx1"/>
              </a:solidFill>
            </a:rPr>
            <a:t>Risks and Dependencies</a:t>
          </a:r>
          <a:endParaRPr lang="en-US" dirty="0">
            <a:solidFill>
              <a:schemeClr val="tx1"/>
            </a:solidFill>
          </a:endParaRPr>
        </a:p>
      </dsp:txBody>
      <dsp:txXfrm>
        <a:off x="0" y="79802"/>
        <a:ext cx="4320000" cy="648000"/>
      </dsp:txXfrm>
    </dsp:sp>
    <dsp:sp modelId="{E0DE513F-904F-4E79-8152-CAED1FBCB6C8}">
      <dsp:nvSpPr>
        <dsp:cNvPr id="5" name="Rectangles 4"/>
        <dsp:cNvSpPr/>
      </dsp:nvSpPr>
      <dsp:spPr bwMode="white">
        <a:xfrm>
          <a:off x="1925764" y="3115918"/>
          <a:ext cx="4320000" cy="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endParaRPr>
            <a:solidFill>
              <a:schemeClr val="tx1"/>
            </a:solidFill>
          </a:endParaRPr>
        </a:p>
      </dsp:txBody>
      <dsp:txXfrm>
        <a:off x="1925764" y="3115918"/>
        <a:ext cx="4320000" cy="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71528" cy="3904461"/>
        <a:chOff x="0" y="0"/>
        <a:chExt cx="8171528" cy="3904461"/>
      </a:xfrm>
    </dsp:grpSpPr>
    <dsp:sp modelId="{E5C416E0-E197-4A99-8AF0-833FF5F39AD4}">
      <dsp:nvSpPr>
        <dsp:cNvPr id="3" name="Rectangles 2"/>
        <dsp:cNvSpPr/>
      </dsp:nvSpPr>
      <dsp:spPr bwMode="white">
        <a:xfrm>
          <a:off x="6659528" y="0"/>
          <a:ext cx="1512000" cy="1512000"/>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2"/>
        </a:fillRef>
        <a:effectRef idx="0">
          <a:scrgbClr r="0" g="0" b="0"/>
        </a:effectRef>
        <a:fontRef idx="minor">
          <a:schemeClr val="lt1"/>
        </a:fontRef>
      </dsp:style>
      <dsp:txXfrm>
        <a:off x="6659528" y="0"/>
        <a:ext cx="1512000" cy="1512000"/>
      </dsp:txXfrm>
    </dsp:sp>
    <dsp:sp modelId="{BEC5C820-A220-42CE-A267-8E00FA43D865}">
      <dsp:nvSpPr>
        <dsp:cNvPr id="4" name="Rectangles 3"/>
        <dsp:cNvSpPr/>
      </dsp:nvSpPr>
      <dsp:spPr bwMode="white">
        <a:xfrm>
          <a:off x="0" y="536770"/>
          <a:ext cx="4320000" cy="648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4200"/>
          </a:lvl1pPr>
          <a:lvl2pPr marL="285750" indent="-285750" algn="ctr">
            <a:defRPr sz="3200"/>
          </a:lvl2pPr>
          <a:lvl3pPr marL="571500" indent="-285750" algn="ctr">
            <a:defRPr sz="3200"/>
          </a:lvl3pPr>
          <a:lvl4pPr marL="857250" indent="-285750" algn="ctr">
            <a:defRPr sz="3200"/>
          </a:lvl4pPr>
          <a:lvl5pPr marL="1143000" indent="-285750" algn="ctr">
            <a:defRPr sz="3200"/>
          </a:lvl5pPr>
          <a:lvl6pPr marL="1428750" indent="-285750" algn="ctr">
            <a:defRPr sz="3200"/>
          </a:lvl6pPr>
          <a:lvl7pPr marL="1714500" indent="-285750" algn="ctr">
            <a:defRPr sz="3200"/>
          </a:lvl7pPr>
          <a:lvl8pPr marL="2000250" indent="-285750" algn="ctr">
            <a:defRPr sz="3200"/>
          </a:lvl8pPr>
          <a:lvl9pPr marL="2286000" indent="-285750" algn="ctr">
            <a:defRPr sz="3200"/>
          </a:lvl9pPr>
        </a:lstStyle>
        <a:p>
          <a:pPr lvl="0">
            <a:lnSpc>
              <a:spcPct val="100000"/>
            </a:lnSpc>
            <a:spcBef>
              <a:spcPct val="0"/>
            </a:spcBef>
            <a:spcAft>
              <a:spcPct val="35000"/>
            </a:spcAft>
          </a:pPr>
          <a:r>
            <a:rPr lang="en-US" b="1" dirty="0">
              <a:solidFill>
                <a:schemeClr val="tx1"/>
              </a:solidFill>
            </a:rPr>
            <a:t>Resources</a:t>
          </a:r>
          <a:endParaRPr lang="en-US" dirty="0">
            <a:solidFill>
              <a:schemeClr val="tx1"/>
            </a:solidFill>
          </a:endParaRPr>
        </a:p>
      </dsp:txBody>
      <dsp:txXfrm>
        <a:off x="0" y="536770"/>
        <a:ext cx="4320000" cy="648000"/>
      </dsp:txXfrm>
    </dsp:sp>
    <dsp:sp modelId="{1917547F-6F10-4092-BA0C-0B1A79B480B6}">
      <dsp:nvSpPr>
        <dsp:cNvPr id="5" name="Rectangles 4"/>
        <dsp:cNvSpPr/>
      </dsp:nvSpPr>
      <dsp:spPr bwMode="white">
        <a:xfrm>
          <a:off x="1925764" y="3087576"/>
          <a:ext cx="4320000" cy="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endParaRPr>
            <a:solidFill>
              <a:schemeClr val="tx1"/>
            </a:solidFill>
          </a:endParaRPr>
        </a:p>
      </dsp:txBody>
      <dsp:txXfrm>
        <a:off x="1925764" y="3087576"/>
        <a:ext cx="4320000" cy="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71528" cy="3418476"/>
        <a:chOff x="0" y="0"/>
        <a:chExt cx="8171528" cy="3418476"/>
      </a:xfrm>
    </dsp:grpSpPr>
    <dsp:sp modelId="{8234857E-B0B6-42C4-B704-C68AEB3A7FDE}">
      <dsp:nvSpPr>
        <dsp:cNvPr id="3" name="Rectangles 2"/>
        <dsp:cNvSpPr/>
      </dsp:nvSpPr>
      <dsp:spPr bwMode="white">
        <a:xfrm>
          <a:off x="6659528" y="0"/>
          <a:ext cx="1512000" cy="1512000"/>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2"/>
        </a:fillRef>
        <a:effectRef idx="0">
          <a:scrgbClr r="0" g="0" b="0"/>
        </a:effectRef>
        <a:fontRef idx="minor">
          <a:schemeClr val="lt1"/>
        </a:fontRef>
      </dsp:style>
      <dsp:txXfrm>
        <a:off x="6659528" y="0"/>
        <a:ext cx="1512000" cy="1512000"/>
      </dsp:txXfrm>
    </dsp:sp>
    <dsp:sp modelId="{A4B343FD-2F6D-4933-8BEE-FD837F171C31}">
      <dsp:nvSpPr>
        <dsp:cNvPr id="4" name="Rectangles 3"/>
        <dsp:cNvSpPr/>
      </dsp:nvSpPr>
      <dsp:spPr bwMode="white">
        <a:xfrm>
          <a:off x="0" y="252305"/>
          <a:ext cx="4320000" cy="648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US" b="1" dirty="0">
              <a:solidFill>
                <a:schemeClr val="tx1"/>
              </a:solidFill>
            </a:rPr>
            <a:t>Risks and Dependencies</a:t>
          </a:r>
          <a:endParaRPr lang="en-US" dirty="0">
            <a:solidFill>
              <a:schemeClr val="tx1"/>
            </a:solidFill>
          </a:endParaRPr>
        </a:p>
      </dsp:txBody>
      <dsp:txXfrm>
        <a:off x="0" y="252305"/>
        <a:ext cx="4320000" cy="648000"/>
      </dsp:txXfrm>
    </dsp:sp>
    <dsp:sp modelId="{2CC27090-4535-4609-AF27-DA8ED4F8CDD5}">
      <dsp:nvSpPr>
        <dsp:cNvPr id="5" name="Rectangles 4"/>
        <dsp:cNvSpPr/>
      </dsp:nvSpPr>
      <dsp:spPr bwMode="white">
        <a:xfrm>
          <a:off x="1925764" y="2837695"/>
          <a:ext cx="4320000" cy="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endParaRPr>
            <a:solidFill>
              <a:schemeClr val="tx1"/>
            </a:solidFill>
          </a:endParaRPr>
        </a:p>
      </dsp:txBody>
      <dsp:txXfrm>
        <a:off x="1925764" y="2837695"/>
        <a:ext cx="4320000" cy="0"/>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900809" cy="4456352"/>
        <a:chOff x="0" y="0"/>
        <a:chExt cx="8900809" cy="4456352"/>
      </a:xfrm>
    </dsp:grpSpPr>
    <dsp:sp modelId="{7FF84A15-2CEB-4519-993E-177A93076BAF}">
      <dsp:nvSpPr>
        <dsp:cNvPr id="3" name="Rectangles 2"/>
        <dsp:cNvSpPr/>
      </dsp:nvSpPr>
      <dsp:spPr bwMode="white">
        <a:xfrm>
          <a:off x="7164170" y="145753"/>
          <a:ext cx="1512000" cy="1512000"/>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2"/>
        </a:fillRef>
        <a:effectRef idx="0">
          <a:scrgbClr r="0" g="0" b="0"/>
        </a:effectRef>
        <a:fontRef idx="minor">
          <a:schemeClr val="lt1"/>
        </a:fontRef>
      </dsp:style>
      <dsp:txXfrm>
        <a:off x="7164170" y="145753"/>
        <a:ext cx="1512000" cy="1512000"/>
      </dsp:txXfrm>
    </dsp:sp>
    <dsp:sp modelId="{F7F055CE-9F62-4AE4-9A65-A7C7E2EB281E}">
      <dsp:nvSpPr>
        <dsp:cNvPr id="4" name="Rectangles 3"/>
        <dsp:cNvSpPr/>
      </dsp:nvSpPr>
      <dsp:spPr bwMode="white">
        <a:xfrm>
          <a:off x="0" y="360760"/>
          <a:ext cx="4320000" cy="648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b="1" dirty="0">
              <a:solidFill>
                <a:schemeClr val="tx1"/>
              </a:solidFill>
              <a:latin typeface="Calibri" panose="020F0502020204030204" pitchFamily="34" charset="0"/>
              <a:cs typeface="Calibri" panose="020F0502020204030204" pitchFamily="34" charset="0"/>
            </a:rPr>
            <a:t>Methods/Approach</a:t>
          </a:r>
          <a:endParaRPr lang="en-US" sz="2800" dirty="0">
            <a:solidFill>
              <a:schemeClr val="tx1"/>
            </a:solidFill>
            <a:latin typeface="Calibri" panose="020F0502020204030204" pitchFamily="34" charset="0"/>
            <a:cs typeface="Calibri" panose="020F0502020204030204" pitchFamily="34" charset="0"/>
          </a:endParaRPr>
        </a:p>
      </dsp:txBody>
      <dsp:txXfrm>
        <a:off x="0" y="360760"/>
        <a:ext cx="4320000" cy="648000"/>
      </dsp:txXfrm>
    </dsp:sp>
    <dsp:sp modelId="{D987E556-D8C0-4BE4-9EFC-0A7FCC5522BE}">
      <dsp:nvSpPr>
        <dsp:cNvPr id="5" name="Rectangles 4"/>
        <dsp:cNvSpPr/>
      </dsp:nvSpPr>
      <dsp:spPr bwMode="white">
        <a:xfrm>
          <a:off x="2290404" y="3371345"/>
          <a:ext cx="4320000" cy="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l">
            <a:defRPr sz="500"/>
          </a:lvl1pPr>
          <a:lvl2pPr marL="57150" indent="-57150" algn="l">
            <a:defRPr sz="400"/>
          </a:lvl2pPr>
          <a:lvl3pPr marL="114300" indent="-57150" algn="l">
            <a:defRPr sz="400"/>
          </a:lvl3pPr>
          <a:lvl4pPr marL="171450" indent="-57150" algn="l">
            <a:defRPr sz="400"/>
          </a:lvl4pPr>
          <a:lvl5pPr marL="228600" indent="-57150" algn="l">
            <a:defRPr sz="400"/>
          </a:lvl5pPr>
          <a:lvl6pPr marL="285750" indent="-57150" algn="l">
            <a:defRPr sz="400"/>
          </a:lvl6pPr>
          <a:lvl7pPr marL="342900" indent="-57150" algn="l">
            <a:defRPr sz="400"/>
          </a:lvl7pPr>
          <a:lvl8pPr marL="400050" indent="-57150" algn="l">
            <a:defRPr sz="400"/>
          </a:lvl8pPr>
          <a:lvl9pPr marL="457200" indent="-57150" algn="l">
            <a:defRPr sz="400"/>
          </a:lvl9pPr>
        </a:lstStyle>
        <a:p>
          <a:endParaRPr>
            <a:solidFill>
              <a:schemeClr val="tx1"/>
            </a:solidFill>
          </a:endParaRPr>
        </a:p>
      </dsp:txBody>
      <dsp:txXfrm>
        <a:off x="2290404" y="3371345"/>
        <a:ext cx="4320000" cy="0"/>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900809" cy="4108423"/>
        <a:chOff x="0" y="0"/>
        <a:chExt cx="8900809" cy="4108423"/>
      </a:xfrm>
    </dsp:grpSpPr>
    <dsp:sp modelId="{41A6652A-AAE3-47AD-8344-F0BD17C7C63B}">
      <dsp:nvSpPr>
        <dsp:cNvPr id="3" name="Rectangles 2"/>
        <dsp:cNvSpPr/>
      </dsp:nvSpPr>
      <dsp:spPr bwMode="white">
        <a:xfrm>
          <a:off x="7388809" y="0"/>
          <a:ext cx="1512000" cy="1512000"/>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2"/>
        </a:fillRef>
        <a:effectRef idx="0">
          <a:scrgbClr r="0" g="0" b="0"/>
        </a:effectRef>
        <a:fontRef idx="minor">
          <a:schemeClr val="lt1"/>
        </a:fontRef>
      </dsp:style>
      <dsp:txXfrm>
        <a:off x="7388809" y="0"/>
        <a:ext cx="1512000" cy="1512000"/>
      </dsp:txXfrm>
    </dsp:sp>
    <dsp:sp modelId="{3E9959D1-2A79-452B-A372-1743807E8C6B}">
      <dsp:nvSpPr>
        <dsp:cNvPr id="4" name="Rectangles 3"/>
        <dsp:cNvSpPr/>
      </dsp:nvSpPr>
      <dsp:spPr bwMode="white">
        <a:xfrm>
          <a:off x="0" y="0"/>
          <a:ext cx="4320000" cy="648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l">
            <a:defRPr sz="4200"/>
          </a:lvl1pPr>
          <a:lvl2pPr marL="285750" indent="-285750" algn="l">
            <a:defRPr sz="3200"/>
          </a:lvl2pPr>
          <a:lvl3pPr marL="571500" indent="-285750" algn="l">
            <a:defRPr sz="3200"/>
          </a:lvl3pPr>
          <a:lvl4pPr marL="857250" indent="-285750" algn="l">
            <a:defRPr sz="3200"/>
          </a:lvl4pPr>
          <a:lvl5pPr marL="1143000" indent="-285750" algn="l">
            <a:defRPr sz="3200"/>
          </a:lvl5pPr>
          <a:lvl6pPr marL="1428750" indent="-285750" algn="l">
            <a:defRPr sz="3200"/>
          </a:lvl6pPr>
          <a:lvl7pPr marL="1714500" indent="-285750" algn="l">
            <a:defRPr sz="3200"/>
          </a:lvl7pPr>
          <a:lvl8pPr marL="2000250" indent="-285750" algn="l">
            <a:defRPr sz="3200"/>
          </a:lvl8pPr>
          <a:lvl9pPr marL="2286000" indent="-285750" algn="l">
            <a:defRPr sz="3200"/>
          </a:lvl9pPr>
        </a:lstStyle>
        <a:p>
          <a:pPr lvl="0">
            <a:lnSpc>
              <a:spcPct val="100000"/>
            </a:lnSpc>
            <a:spcBef>
              <a:spcPct val="0"/>
            </a:spcBef>
            <a:spcAft>
              <a:spcPct val="35000"/>
            </a:spcAft>
          </a:pPr>
          <a:r>
            <a:rPr lang="en-US" b="1" dirty="0">
              <a:solidFill>
                <a:schemeClr val="tx1"/>
              </a:solidFill>
            </a:rPr>
            <a:t>Resources</a:t>
          </a:r>
          <a:endParaRPr lang="en-US" dirty="0">
            <a:solidFill>
              <a:schemeClr val="tx1"/>
            </a:solidFill>
          </a:endParaRPr>
        </a:p>
      </dsp:txBody>
      <dsp:txXfrm>
        <a:off x="0" y="0"/>
        <a:ext cx="4320000" cy="648000"/>
      </dsp:txXfrm>
    </dsp:sp>
    <dsp:sp modelId="{6B9B998D-FC43-4864-BF31-0C0524359ACE}">
      <dsp:nvSpPr>
        <dsp:cNvPr id="5" name="Rectangles 4"/>
        <dsp:cNvSpPr/>
      </dsp:nvSpPr>
      <dsp:spPr bwMode="white">
        <a:xfrm>
          <a:off x="2290404" y="3192448"/>
          <a:ext cx="4320000" cy="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l">
            <a:defRPr sz="500"/>
          </a:lvl1pPr>
          <a:lvl2pPr marL="57150" indent="-57150" algn="l">
            <a:defRPr sz="400"/>
          </a:lvl2pPr>
          <a:lvl3pPr marL="114300" indent="-57150" algn="l">
            <a:defRPr sz="400"/>
          </a:lvl3pPr>
          <a:lvl4pPr marL="171450" indent="-57150" algn="l">
            <a:defRPr sz="400"/>
          </a:lvl4pPr>
          <a:lvl5pPr marL="228600" indent="-57150" algn="l">
            <a:defRPr sz="400"/>
          </a:lvl5pPr>
          <a:lvl6pPr marL="285750" indent="-57150" algn="l">
            <a:defRPr sz="400"/>
          </a:lvl6pPr>
          <a:lvl7pPr marL="342900" indent="-57150" algn="l">
            <a:defRPr sz="400"/>
          </a:lvl7pPr>
          <a:lvl8pPr marL="400050" indent="-57150" algn="l">
            <a:defRPr sz="400"/>
          </a:lvl8pPr>
          <a:lvl9pPr marL="457200" indent="-57150" algn="l">
            <a:defRPr sz="400"/>
          </a:lvl9pPr>
        </a:lstStyle>
        <a:p>
          <a:endParaRPr>
            <a:solidFill>
              <a:schemeClr val="tx1"/>
            </a:solidFill>
          </a:endParaRPr>
        </a:p>
      </dsp:txBody>
      <dsp:txXfrm>
        <a:off x="2290404" y="3192448"/>
        <a:ext cx="4320000" cy="0"/>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900809" cy="3998491"/>
        <a:chOff x="0" y="0"/>
        <a:chExt cx="8900809" cy="3998491"/>
      </a:xfrm>
    </dsp:grpSpPr>
    <dsp:sp modelId="{79E74022-D8F7-442D-8F33-67F4CDD502D7}">
      <dsp:nvSpPr>
        <dsp:cNvPr id="3" name="Rectangles 2"/>
        <dsp:cNvSpPr/>
      </dsp:nvSpPr>
      <dsp:spPr bwMode="white">
        <a:xfrm>
          <a:off x="7388809" y="0"/>
          <a:ext cx="1512000" cy="1512000"/>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2"/>
        </a:fillRef>
        <a:effectRef idx="0">
          <a:scrgbClr r="0" g="0" b="0"/>
        </a:effectRef>
        <a:fontRef idx="minor">
          <a:schemeClr val="lt1"/>
        </a:fontRef>
      </dsp:style>
      <dsp:txXfrm>
        <a:off x="7388809" y="0"/>
        <a:ext cx="1512000" cy="1512000"/>
      </dsp:txXfrm>
    </dsp:sp>
    <dsp:sp modelId="{BE193C0F-4FAB-4E98-8C03-6505C2C3024A}">
      <dsp:nvSpPr>
        <dsp:cNvPr id="4" name="Rectangles 3"/>
        <dsp:cNvSpPr/>
      </dsp:nvSpPr>
      <dsp:spPr bwMode="white">
        <a:xfrm>
          <a:off x="91870" y="12743"/>
          <a:ext cx="4320000" cy="648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l">
            <a:defRPr sz="28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0">
            <a:lnSpc>
              <a:spcPct val="100000"/>
            </a:lnSpc>
            <a:spcBef>
              <a:spcPct val="0"/>
            </a:spcBef>
            <a:spcAft>
              <a:spcPct val="35000"/>
            </a:spcAft>
          </a:pPr>
          <a:r>
            <a:rPr lang="en-US" b="1">
              <a:solidFill>
                <a:schemeClr val="tx1"/>
              </a:solidFill>
            </a:rPr>
            <a:t>Risks and Dependencies</a:t>
          </a:r>
          <a:endParaRPr lang="en-US">
            <a:solidFill>
              <a:schemeClr val="tx1"/>
            </a:solidFill>
          </a:endParaRPr>
        </a:p>
      </dsp:txBody>
      <dsp:txXfrm>
        <a:off x="91870" y="12743"/>
        <a:ext cx="4320000" cy="648000"/>
      </dsp:txXfrm>
    </dsp:sp>
    <dsp:sp modelId="{D45D8707-CE9A-47D4-A476-ADC9A3B47D46}">
      <dsp:nvSpPr>
        <dsp:cNvPr id="5" name="Rectangles 4"/>
        <dsp:cNvSpPr/>
      </dsp:nvSpPr>
      <dsp:spPr bwMode="white">
        <a:xfrm>
          <a:off x="2290404" y="3135924"/>
          <a:ext cx="4320000" cy="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l">
            <a:defRPr sz="500"/>
          </a:lvl1pPr>
          <a:lvl2pPr marL="57150" indent="-57150" algn="l">
            <a:defRPr sz="400"/>
          </a:lvl2pPr>
          <a:lvl3pPr marL="114300" indent="-57150" algn="l">
            <a:defRPr sz="400"/>
          </a:lvl3pPr>
          <a:lvl4pPr marL="171450" indent="-57150" algn="l">
            <a:defRPr sz="400"/>
          </a:lvl4pPr>
          <a:lvl5pPr marL="228600" indent="-57150" algn="l">
            <a:defRPr sz="400"/>
          </a:lvl5pPr>
          <a:lvl6pPr marL="285750" indent="-57150" algn="l">
            <a:defRPr sz="400"/>
          </a:lvl6pPr>
          <a:lvl7pPr marL="342900" indent="-57150" algn="l">
            <a:defRPr sz="400"/>
          </a:lvl7pPr>
          <a:lvl8pPr marL="400050" indent="-57150" algn="l">
            <a:defRPr sz="400"/>
          </a:lvl8pPr>
          <a:lvl9pPr marL="457200" indent="-57150" algn="l">
            <a:defRPr sz="400"/>
          </a:lvl9pPr>
        </a:lstStyle>
        <a:p>
          <a:endParaRPr>
            <a:solidFill>
              <a:schemeClr val="tx1"/>
            </a:solidFill>
          </a:endParaRPr>
        </a:p>
      </dsp:txBody>
      <dsp:txXfrm>
        <a:off x="2290404" y="3135924"/>
        <a:ext cx="4320000" cy="0"/>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71528" cy="4765194"/>
        <a:chOff x="0" y="0"/>
        <a:chExt cx="8171528" cy="4765194"/>
      </a:xfrm>
    </dsp:grpSpPr>
    <dsp:sp modelId="{24745934-CA40-41B5-B291-81BD60526571}">
      <dsp:nvSpPr>
        <dsp:cNvPr id="3" name="Rectangles 2"/>
        <dsp:cNvSpPr/>
      </dsp:nvSpPr>
      <dsp:spPr bwMode="white">
        <a:xfrm>
          <a:off x="6659528" y="0"/>
          <a:ext cx="1512000" cy="1512000"/>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2"/>
        </a:fillRef>
        <a:effectRef idx="0">
          <a:scrgbClr r="0" g="0" b="0"/>
        </a:effectRef>
        <a:fontRef idx="minor">
          <a:schemeClr val="lt1"/>
        </a:fontRef>
      </dsp:style>
      <dsp:txXfrm>
        <a:off x="6659528" y="0"/>
        <a:ext cx="1512000" cy="1512000"/>
      </dsp:txXfrm>
    </dsp:sp>
    <dsp:sp modelId="{7B404BBD-5650-45DC-AE09-E03F1480C772}">
      <dsp:nvSpPr>
        <dsp:cNvPr id="4" name="Rectangles 3"/>
        <dsp:cNvSpPr/>
      </dsp:nvSpPr>
      <dsp:spPr bwMode="white">
        <a:xfrm>
          <a:off x="0" y="997200"/>
          <a:ext cx="4320000" cy="648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3500"/>
          </a:lvl1pPr>
          <a:lvl2pPr marL="228600" indent="-228600" algn="ctr">
            <a:defRPr sz="2700"/>
          </a:lvl2pPr>
          <a:lvl3pPr marL="457200" indent="-228600" algn="ctr">
            <a:defRPr sz="2700"/>
          </a:lvl3pPr>
          <a:lvl4pPr marL="685800" indent="-228600" algn="ctr">
            <a:defRPr sz="2700"/>
          </a:lvl4pPr>
          <a:lvl5pPr marL="914400" indent="-228600" algn="ctr">
            <a:defRPr sz="2700"/>
          </a:lvl5pPr>
          <a:lvl6pPr marL="1143000" indent="-228600" algn="ctr">
            <a:defRPr sz="2700"/>
          </a:lvl6pPr>
          <a:lvl7pPr marL="1371600" indent="-228600" algn="ctr">
            <a:defRPr sz="2700"/>
          </a:lvl7pPr>
          <a:lvl8pPr marL="1600200" indent="-228600" algn="ctr">
            <a:defRPr sz="2700"/>
          </a:lvl8pPr>
          <a:lvl9pPr marL="1828800" indent="-228600" algn="ctr">
            <a:defRPr sz="2700"/>
          </a:lvl9pPr>
        </a:lstStyle>
        <a:p>
          <a:pPr lvl="0">
            <a:lnSpc>
              <a:spcPct val="100000"/>
            </a:lnSpc>
            <a:spcBef>
              <a:spcPct val="0"/>
            </a:spcBef>
            <a:spcAft>
              <a:spcPct val="35000"/>
            </a:spcAft>
          </a:pPr>
          <a:r>
            <a:rPr lang="en-US" b="1" dirty="0">
              <a:solidFill>
                <a:schemeClr val="tx1"/>
              </a:solidFill>
            </a:rPr>
            <a:t>Methods/Approach</a:t>
          </a:r>
          <a:endParaRPr lang="en-US" dirty="0">
            <a:solidFill>
              <a:schemeClr val="tx1"/>
            </a:solidFill>
          </a:endParaRPr>
        </a:p>
      </dsp:txBody>
      <dsp:txXfrm>
        <a:off x="0" y="997200"/>
        <a:ext cx="4320000" cy="648000"/>
      </dsp:txXfrm>
    </dsp:sp>
    <dsp:sp modelId="{C4B7CB6D-12C6-4704-B20A-463838D92301}">
      <dsp:nvSpPr>
        <dsp:cNvPr id="5" name="Rectangles 4"/>
        <dsp:cNvSpPr/>
      </dsp:nvSpPr>
      <dsp:spPr bwMode="white">
        <a:xfrm>
          <a:off x="1925764" y="3530144"/>
          <a:ext cx="4320000" cy="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endParaRPr>
            <a:solidFill>
              <a:schemeClr val="tx1"/>
            </a:solidFill>
          </a:endParaRPr>
        </a:p>
      </dsp:txBody>
      <dsp:txXfrm>
        <a:off x="1925764" y="3530144"/>
        <a:ext cx="4320000" cy="0"/>
      </dsp:txXfrm>
    </dsp:sp>
  </dsp:spTree>
</dsp:drawing>
</file>

<file path=ppt/diagrams/drawing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71528" cy="3939702"/>
        <a:chOff x="0" y="0"/>
        <a:chExt cx="8171528" cy="3939702"/>
      </a:xfrm>
    </dsp:grpSpPr>
    <dsp:sp modelId="{14CAE299-3150-4A60-A9C1-96314BB6E64B}">
      <dsp:nvSpPr>
        <dsp:cNvPr id="3" name="Rectangles 2"/>
        <dsp:cNvSpPr/>
      </dsp:nvSpPr>
      <dsp:spPr bwMode="white">
        <a:xfrm>
          <a:off x="6659528" y="0"/>
          <a:ext cx="1512000" cy="1512000"/>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2"/>
        </a:fillRef>
        <a:effectRef idx="0">
          <a:scrgbClr r="0" g="0" b="0"/>
        </a:effectRef>
        <a:fontRef idx="minor">
          <a:schemeClr val="lt1"/>
        </a:fontRef>
      </dsp:style>
      <dsp:txXfrm>
        <a:off x="6659528" y="0"/>
        <a:ext cx="1512000" cy="1512000"/>
      </dsp:txXfrm>
    </dsp:sp>
    <dsp:sp modelId="{908E3C45-EA36-47D6-A3D0-F4C525C22341}">
      <dsp:nvSpPr>
        <dsp:cNvPr id="4" name="Rectangles 3"/>
        <dsp:cNvSpPr/>
      </dsp:nvSpPr>
      <dsp:spPr bwMode="white">
        <a:xfrm>
          <a:off x="0" y="204355"/>
          <a:ext cx="4320000" cy="648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4200"/>
          </a:lvl1pPr>
          <a:lvl2pPr marL="285750" indent="-285750" algn="ctr">
            <a:defRPr sz="3200"/>
          </a:lvl2pPr>
          <a:lvl3pPr marL="571500" indent="-285750" algn="ctr">
            <a:defRPr sz="3200"/>
          </a:lvl3pPr>
          <a:lvl4pPr marL="857250" indent="-285750" algn="ctr">
            <a:defRPr sz="3200"/>
          </a:lvl4pPr>
          <a:lvl5pPr marL="1143000" indent="-285750" algn="ctr">
            <a:defRPr sz="3200"/>
          </a:lvl5pPr>
          <a:lvl6pPr marL="1428750" indent="-285750" algn="ctr">
            <a:defRPr sz="3200"/>
          </a:lvl6pPr>
          <a:lvl7pPr marL="1714500" indent="-285750" algn="ctr">
            <a:defRPr sz="3200"/>
          </a:lvl7pPr>
          <a:lvl8pPr marL="2000250" indent="-285750" algn="ctr">
            <a:defRPr sz="3200"/>
          </a:lvl8pPr>
          <a:lvl9pPr marL="2286000" indent="-285750" algn="ctr">
            <a:defRPr sz="3200"/>
          </a:lvl9pPr>
        </a:lstStyle>
        <a:p>
          <a:pPr lvl="0">
            <a:lnSpc>
              <a:spcPct val="100000"/>
            </a:lnSpc>
            <a:spcBef>
              <a:spcPct val="0"/>
            </a:spcBef>
            <a:spcAft>
              <a:spcPct val="35000"/>
            </a:spcAft>
          </a:pPr>
          <a:r>
            <a:rPr lang="en-US" b="1" dirty="0">
              <a:solidFill>
                <a:schemeClr val="tx1"/>
              </a:solidFill>
            </a:rPr>
            <a:t>Resources</a:t>
          </a:r>
          <a:endParaRPr lang="en-US" dirty="0">
            <a:solidFill>
              <a:schemeClr val="tx1"/>
            </a:solidFill>
          </a:endParaRPr>
        </a:p>
      </dsp:txBody>
      <dsp:txXfrm>
        <a:off x="0" y="204355"/>
        <a:ext cx="4320000" cy="648000"/>
      </dsp:txXfrm>
    </dsp:sp>
    <dsp:sp modelId="{A0505B39-518B-49F9-AA37-C335C3E197B9}">
      <dsp:nvSpPr>
        <dsp:cNvPr id="5" name="Rectangles 4"/>
        <dsp:cNvSpPr/>
      </dsp:nvSpPr>
      <dsp:spPr bwMode="white">
        <a:xfrm>
          <a:off x="1925764" y="3105696"/>
          <a:ext cx="4320000" cy="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endParaRPr>
            <a:solidFill>
              <a:schemeClr val="tx1"/>
            </a:solidFill>
          </a:endParaRPr>
        </a:p>
      </dsp:txBody>
      <dsp:txXfrm>
        <a:off x="1925764" y="3105696"/>
        <a:ext cx="4320000" cy="0"/>
      </dsp:txXfrm>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71528" cy="4067246"/>
        <a:chOff x="0" y="0"/>
        <a:chExt cx="8171528" cy="4067246"/>
      </a:xfrm>
    </dsp:grpSpPr>
    <dsp:sp modelId="{4B43C6A8-F965-42CA-8E31-4DA990A03BDD}">
      <dsp:nvSpPr>
        <dsp:cNvPr id="3" name="Rectangles 2"/>
        <dsp:cNvSpPr/>
      </dsp:nvSpPr>
      <dsp:spPr bwMode="white">
        <a:xfrm>
          <a:off x="6659528" y="134133"/>
          <a:ext cx="1512000" cy="1512000"/>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2"/>
        </a:fillRef>
        <a:effectRef idx="0">
          <a:scrgbClr r="0" g="0" b="0"/>
        </a:effectRef>
        <a:fontRef idx="minor">
          <a:schemeClr val="lt1"/>
        </a:fontRef>
      </dsp:style>
      <dsp:txXfrm>
        <a:off x="6659528" y="134133"/>
        <a:ext cx="1512000" cy="1512000"/>
      </dsp:txXfrm>
    </dsp:sp>
    <dsp:sp modelId="{BC75DC9E-D1C3-40A5-9520-D2AB2734D684}">
      <dsp:nvSpPr>
        <dsp:cNvPr id="4" name="Rectangles 3"/>
        <dsp:cNvSpPr/>
      </dsp:nvSpPr>
      <dsp:spPr bwMode="white">
        <a:xfrm>
          <a:off x="0" y="249308"/>
          <a:ext cx="4320000" cy="648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US" b="1" dirty="0">
              <a:solidFill>
                <a:schemeClr val="tx1"/>
              </a:solidFill>
            </a:rPr>
            <a:t>Risks and Dependencies</a:t>
          </a:r>
          <a:endParaRPr lang="en-US" dirty="0">
            <a:solidFill>
              <a:schemeClr val="tx1"/>
            </a:solidFill>
          </a:endParaRPr>
        </a:p>
      </dsp:txBody>
      <dsp:txXfrm>
        <a:off x="0" y="249308"/>
        <a:ext cx="4320000" cy="648000"/>
      </dsp:txXfrm>
    </dsp:sp>
    <dsp:sp modelId="{796CDD3F-D316-4C6C-A1DB-772DEF17637F}">
      <dsp:nvSpPr>
        <dsp:cNvPr id="5" name="Rectangles 4"/>
        <dsp:cNvSpPr/>
      </dsp:nvSpPr>
      <dsp:spPr bwMode="white">
        <a:xfrm>
          <a:off x="1925764" y="3171276"/>
          <a:ext cx="4320000" cy="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endParaRPr>
            <a:solidFill>
              <a:schemeClr val="tx1"/>
            </a:solidFill>
          </a:endParaRPr>
        </a:p>
      </dsp:txBody>
      <dsp:txXfrm>
        <a:off x="1925764" y="3171276"/>
        <a:ext cx="4320000" cy="0"/>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parTxLTRAlign" val="l"/>
            <dgm:param type="parTxRTLAlign" val="r"/>
            <dgm:param type="shpTxLTRAlignCh" val="l"/>
            <dgm:param type="shpTxRTLAlignCh" val="r"/>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parTxLTRAlign" val="l"/>
            <dgm:param type="parTxRTLAlign" val="r"/>
            <dgm:param type="shpTxLTRAlignCh" val="l"/>
            <dgm:param type="shpTxRTLAlignCh" val="r"/>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parTxLTRAlign" val="l"/>
            <dgm:param type="parTxRTLAlign" val="r"/>
            <dgm:param type="shpTxLTRAlignCh" val="l"/>
            <dgm:param type="shpTxRTLAlignCh" val="r"/>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46840-B0FC-4A51-A925-A81DE38564A3}"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D9FC1-46A9-4F50-AEF5-E2A98C62E347}"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D9FC1-46A9-4F50-AEF5-E2A98C62E347}"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D9FC1-46A9-4F50-AEF5-E2A98C62E347}"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endParaRPr lang="en-US"/>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sz="12200" dirty="0"/>
              <a:t>“</a:t>
            </a:r>
            <a:endParaRPr lang="en-US" sz="12200" dirty="0"/>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sz="12200" dirty="0"/>
              <a:t>”</a:t>
            </a:r>
            <a:endParaRPr lang="en-US" sz="12200" dirty="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7" name="Date Placeholder 4"/>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BCAD085-E8A6-8845-BD4E-CB4CCA059FC4}" type="datetimeFigureOut">
              <a:rPr lang="en-US" smtClean="0"/>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1FF6DA9-008F-8B48-92A6-B652298478BF}" type="slidenum">
              <a:rPr lang="en-US" smtClean="0"/>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 Type="http://schemas.openxmlformats.org/officeDocument/2006/relationships/diagramData" Target="../diagrams/data11.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2.xml"/><Relationship Id="rId4" Type="http://schemas.openxmlformats.org/officeDocument/2006/relationships/diagramColors" Target="../diagrams/colors12.xml"/><Relationship Id="rId3" Type="http://schemas.openxmlformats.org/officeDocument/2006/relationships/diagramQuickStyle" Target="../diagrams/quickStyle12.xml"/><Relationship Id="rId2" Type="http://schemas.openxmlformats.org/officeDocument/2006/relationships/diagramLayout" Target="../diagrams/layout12.xml"/><Relationship Id="rId1" Type="http://schemas.openxmlformats.org/officeDocument/2006/relationships/diagramData" Target="../diagrams/data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microsoft.com/office/2007/relationships/diagramDrawing" Target="../diagrams/drawing13.xml"/><Relationship Id="rId4" Type="http://schemas.openxmlformats.org/officeDocument/2006/relationships/diagramColors" Target="../diagrams/colors13.xml"/><Relationship Id="rId3" Type="http://schemas.openxmlformats.org/officeDocument/2006/relationships/diagramQuickStyle" Target="../diagrams/quickStyle13.xml"/><Relationship Id="rId2" Type="http://schemas.openxmlformats.org/officeDocument/2006/relationships/diagramLayout" Target="../diagrams/layout13.xml"/><Relationship Id="rId1" Type="http://schemas.openxmlformats.org/officeDocument/2006/relationships/diagramData" Target="../diagrams/data13.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4.xml"/><Relationship Id="rId4" Type="http://schemas.openxmlformats.org/officeDocument/2006/relationships/diagramColors" Target="../diagrams/colors14.xml"/><Relationship Id="rId3" Type="http://schemas.openxmlformats.org/officeDocument/2006/relationships/diagramQuickStyle" Target="../diagrams/quickStyle14.xml"/><Relationship Id="rId2" Type="http://schemas.openxmlformats.org/officeDocument/2006/relationships/diagramLayout" Target="../diagrams/layout14.xml"/><Relationship Id="rId1" Type="http://schemas.openxmlformats.org/officeDocument/2006/relationships/diagramData" Target="../diagrams/data14.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5.xml"/><Relationship Id="rId4" Type="http://schemas.openxmlformats.org/officeDocument/2006/relationships/diagramColors" Target="../diagrams/colors15.xml"/><Relationship Id="rId3" Type="http://schemas.openxmlformats.org/officeDocument/2006/relationships/diagramQuickStyle" Target="../diagrams/quickStyle15.xml"/><Relationship Id="rId2" Type="http://schemas.openxmlformats.org/officeDocument/2006/relationships/diagramLayout" Target="../diagrams/layout15.xml"/><Relationship Id="rId1" Type="http://schemas.openxmlformats.org/officeDocument/2006/relationships/diagramData" Target="../diagrams/data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1">
            <a:alphaModFix amt="40000"/>
          </a:blip>
          <a:srcRect l="1518" r="23482"/>
          <a:stretch>
            <a:fillRect/>
          </a:stretch>
        </p:blipFill>
        <p:spPr>
          <a:xfrm>
            <a:off x="20" y="10"/>
            <a:ext cx="9143980" cy="6857990"/>
          </a:xfrm>
          <a:prstGeom prst="rect">
            <a:avLst/>
          </a:prstGeom>
        </p:spPr>
      </p:pic>
      <p:sp>
        <p:nvSpPr>
          <p:cNvPr id="2" name="Title 1"/>
          <p:cNvSpPr>
            <a:spLocks noGrp="1"/>
          </p:cNvSpPr>
          <p:nvPr>
            <p:ph type="ctrTitle"/>
          </p:nvPr>
        </p:nvSpPr>
        <p:spPr>
          <a:xfrm>
            <a:off x="866216" y="1447800"/>
            <a:ext cx="6619243" cy="2472447"/>
          </a:xfrm>
        </p:spPr>
        <p:txBody>
          <a:bodyPr>
            <a:normAutofit/>
          </a:bodyPr>
          <a:lstStyle/>
          <a:p>
            <a:pPr>
              <a:lnSpc>
                <a:spcPct val="90000"/>
              </a:lnSpc>
            </a:pPr>
            <a:r>
              <a:rPr lang="en-US" sz="3400" dirty="0" err="1">
                <a:solidFill>
                  <a:schemeClr val="tx1"/>
                </a:solidFill>
              </a:rPr>
              <a:t>Phyzii</a:t>
            </a:r>
            <a:r>
              <a:rPr lang="en-US" sz="3400" dirty="0">
                <a:solidFill>
                  <a:schemeClr val="tx1"/>
                </a:solidFill>
              </a:rPr>
              <a:t> (Sales CRM Application)</a:t>
            </a:r>
            <a:br>
              <a:rPr lang="en-US" sz="3400" dirty="0">
                <a:solidFill>
                  <a:schemeClr val="tx1"/>
                </a:solidFill>
              </a:rPr>
            </a:br>
            <a:r>
              <a:rPr lang="en-US" sz="3400" dirty="0">
                <a:solidFill>
                  <a:schemeClr val="tx1"/>
                </a:solidFill>
              </a:rPr>
              <a:t>Waterfall Model Approach</a:t>
            </a:r>
            <a:br>
              <a:rPr lang="en-US" sz="3400" dirty="0">
                <a:solidFill>
                  <a:schemeClr val="tx1"/>
                </a:solidFill>
              </a:rPr>
            </a:br>
            <a:endParaRPr lang="en-US" sz="3400" dirty="0">
              <a:solidFill>
                <a:schemeClr val="tx1"/>
              </a:solidFill>
            </a:endParaRPr>
          </a:p>
        </p:txBody>
      </p:sp>
      <p:sp>
        <p:nvSpPr>
          <p:cNvPr id="3" name="Subtitle 2"/>
          <p:cNvSpPr>
            <a:spLocks noGrp="1"/>
          </p:cNvSpPr>
          <p:nvPr>
            <p:ph type="subTitle" idx="1"/>
          </p:nvPr>
        </p:nvSpPr>
        <p:spPr>
          <a:xfrm>
            <a:off x="866216" y="4777380"/>
            <a:ext cx="6619243" cy="861420"/>
          </a:xfrm>
        </p:spPr>
        <p:txBody>
          <a:bodyPr>
            <a:normAutofit/>
          </a:bodyPr>
          <a:lstStyle/>
          <a:p>
            <a:r>
              <a:rPr lang="en-US">
                <a:solidFill>
                  <a:schemeClr val="tx1"/>
                </a:solidFill>
              </a:rPr>
              <a:t>Prepared By : P Singa Ram</a:t>
            </a:r>
            <a:endParaRPr lang="en-US">
              <a:solidFill>
                <a:schemeClr val="tx1"/>
              </a:solidFill>
            </a:endParaRPr>
          </a:p>
          <a:p>
            <a:r>
              <a:rPr lang="en-US">
                <a:solidFill>
                  <a:schemeClr val="tx1"/>
                </a:solidFill>
              </a:rPr>
              <a:t>Date : 10/01/2025</a:t>
            </a:r>
            <a:endParaRPr lang="en-US">
              <a:solidFill>
                <a:schemeClr val="tx1"/>
              </a:solidFill>
            </a:endParaRPr>
          </a:p>
        </p:txBody>
      </p:sp>
      <p:sp>
        <p:nvSpPr>
          <p:cNvPr id="11" name="Rectangle 10"/>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a:solidFill>
                  <a:srgbClr val="EBEBEB"/>
                </a:solidFill>
              </a:rPr>
              <a:t>Contact Management</a:t>
            </a:r>
            <a:endParaRPr lang="en-US">
              <a:solidFill>
                <a:srgbClr val="EBEBEB"/>
              </a:solidFill>
            </a:endParaRPr>
          </a:p>
        </p:txBody>
      </p:sp>
      <p:sp>
        <p:nvSpPr>
          <p:cNvPr id="24" name="Rectangle 23"/>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16" name="Content Placeholder 2"/>
          <p:cNvGraphicFramePr>
            <a:graphicFrameLocks noGrp="1"/>
          </p:cNvGraphicFramePr>
          <p:nvPr>
            <p:ph idx="1"/>
          </p:nvPr>
        </p:nvGraphicFramePr>
        <p:xfrm>
          <a:off x="165370" y="2275188"/>
          <a:ext cx="8900809" cy="445635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359923" y="3266388"/>
            <a:ext cx="8579796" cy="3110723"/>
          </a:xfrm>
          <a:prstGeom prst="rect">
            <a:avLst/>
          </a:prstGeom>
          <a:noFill/>
        </p:spPr>
        <p:txBody>
          <a:bodyPr wrap="square">
            <a:spAutoFit/>
          </a:bodyPr>
          <a:lstStyle/>
          <a:p>
            <a:pPr marL="342900" marR="0" lvl="0" indent="-342900">
              <a:lnSpc>
                <a:spcPct val="150000"/>
              </a:lnSpc>
              <a:buFont typeface="+mj-lt"/>
              <a:buAutoNum type="arabicPeriod"/>
              <a:tabLst>
                <a:tab pos="457200" algn="l"/>
              </a:tabLs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Requirements Gathering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Conduct workshops and interviews with stakeholders to elicit and document business and technical requirements.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tabLst>
                <a:tab pos="457200" algn="l"/>
              </a:tabLs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Solution Selection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Evaluate CRM solutions based on design criteria, specifications, and business requirements.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Consider third-party software evaluations and market research reports to finalize the solution.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tabLst>
                <a:tab pos="457200" algn="l"/>
              </a:tabLs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Prototyping and Testing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Develop a prototype to demonstrate system functionality.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Perform rigorous testing, including UAT, to validate the solution against business needs.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tabLst>
                <a:tab pos="457200" algn="l"/>
              </a:tabLs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Implementation and Training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Deploy the selected solution within the defined timeline.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Provide comprehensive training sessions to ensure smooth adoption and usage by the project team and end users.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a:solidFill>
                  <a:srgbClr val="EBEBEB"/>
                </a:solidFill>
              </a:rPr>
              <a:t>Contact Management</a:t>
            </a:r>
            <a:endParaRPr lang="en-US">
              <a:solidFill>
                <a:srgbClr val="EBEBEB"/>
              </a:solidFill>
            </a:endParaRPr>
          </a:p>
        </p:txBody>
      </p:sp>
      <p:sp>
        <p:nvSpPr>
          <p:cNvPr id="24" name="Rectangle 23"/>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16" name="Content Placeholder 2"/>
          <p:cNvGraphicFramePr>
            <a:graphicFrameLocks noGrp="1"/>
          </p:cNvGraphicFramePr>
          <p:nvPr>
            <p:ph idx="1"/>
          </p:nvPr>
        </p:nvGraphicFramePr>
        <p:xfrm>
          <a:off x="165370" y="2402308"/>
          <a:ext cx="8900809" cy="410842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TextBox 7"/>
          <p:cNvSpPr txBox="1"/>
          <p:nvPr/>
        </p:nvSpPr>
        <p:spPr>
          <a:xfrm>
            <a:off x="340468" y="3104004"/>
            <a:ext cx="8356060" cy="3290581"/>
          </a:xfrm>
          <a:prstGeom prst="rect">
            <a:avLst/>
          </a:prstGeom>
          <a:noFill/>
        </p:spPr>
        <p:txBody>
          <a:bodyPr wrap="square">
            <a:spAutoFit/>
          </a:bodyPr>
          <a:lstStyle/>
          <a:p>
            <a:pPr marL="342900" marR="0" lvl="0" indent="-342900">
              <a:lnSpc>
                <a:spcPct val="150000"/>
              </a:lnSpc>
              <a:buFont typeface="Symbol" panose="05050102010706020507" pitchFamily="18" charset="2"/>
              <a:buChar char=""/>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People</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Project team members from the client community and IT department.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CRM vendor representatives for solution deployment and support.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Time</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Complete implementation within 3 months.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Budget</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Hardware, software, training, and services not to exceed Rs. 10,00,000.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Other</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Third-party software evaluations, site visits, and reports (e.g., Dataquest reports) not to exceed Rs. 2,00,000.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a:solidFill>
                  <a:srgbClr val="EBEBEB"/>
                </a:solidFill>
              </a:rPr>
              <a:t>Contact Management</a:t>
            </a:r>
            <a:endParaRPr lang="en-US">
              <a:solidFill>
                <a:srgbClr val="EBEBEB"/>
              </a:solidFill>
            </a:endParaRPr>
          </a:p>
        </p:txBody>
      </p:sp>
      <p:sp>
        <p:nvSpPr>
          <p:cNvPr id="24" name="Rectangle 23"/>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16" name="Content Placeholder 2"/>
          <p:cNvGraphicFramePr>
            <a:graphicFrameLocks noGrp="1"/>
          </p:cNvGraphicFramePr>
          <p:nvPr>
            <p:ph idx="1"/>
          </p:nvPr>
        </p:nvGraphicFramePr>
        <p:xfrm>
          <a:off x="165370" y="2402308"/>
          <a:ext cx="8900809" cy="399849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233464" y="3307782"/>
            <a:ext cx="8346332" cy="2279727"/>
          </a:xfrm>
          <a:prstGeom prst="rect">
            <a:avLst/>
          </a:prstGeom>
          <a:noFill/>
        </p:spPr>
        <p:txBody>
          <a:bodyPr wrap="square">
            <a:spAutoFit/>
          </a:bodyPr>
          <a:lstStyle/>
          <a:p>
            <a:pPr marR="0" lvl="0">
              <a:lnSpc>
                <a:spcPct val="150000"/>
              </a:lnSpc>
              <a:buSzPts val="1000"/>
              <a:tabLst>
                <a:tab pos="457200" algn="l"/>
              </a:tabLst>
            </a:pPr>
            <a:r>
              <a:rPr lang="en-US" sz="1200" b="1" dirty="0">
                <a:effectLst/>
                <a:latin typeface="Calibri" panose="020F0502020204030204" pitchFamily="34" charset="0"/>
                <a:ea typeface="MS Gothic" panose="020B0609070205080204" pitchFamily="49" charset="-128"/>
                <a:cs typeface="Times New Roman" panose="02020603050405020304" pitchFamily="18" charset="0"/>
              </a:rPr>
              <a:t>Risks</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Stakeholder resistance to change during implementation.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Potential inaccuracies or incomplete migration of customer data.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Misalignment between the implemented solution and business requirements.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50000"/>
              </a:lnSpc>
              <a:buSzPts val="1000"/>
              <a:tabLst>
                <a:tab pos="457200" algn="l"/>
              </a:tabLst>
            </a:pPr>
            <a:r>
              <a:rPr lang="en-US" sz="1200" b="1" dirty="0">
                <a:effectLst/>
                <a:latin typeface="Calibri" panose="020F0502020204030204" pitchFamily="34" charset="0"/>
                <a:ea typeface="MS Gothic" panose="020B0609070205080204" pitchFamily="49" charset="-128"/>
                <a:cs typeface="Times New Roman" panose="02020603050405020304" pitchFamily="18" charset="0"/>
              </a:rPr>
              <a:t>Dependencies</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Availability and engagement of stakeholders for requirements gathering and testing phases.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Timely delivery and support from the selected CRM vendor.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Access to accurate and complete customer data for migration.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p:cNvSpPr>
            <a:spLocks noGrp="1" noRot="1" noChangeAspect="1" noMove="1" noResize="1" noEditPoints="1" noAdjustHandles="1" noChangeArrowheads="1" noChangeShapeType="1" noTextEdit="1"/>
          </p:cNvSpPr>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p:cNvSpPr>
            <a:spLocks noGrp="1"/>
          </p:cNvSpPr>
          <p:nvPr>
            <p:ph type="title"/>
          </p:nvPr>
        </p:nvSpPr>
        <p:spPr>
          <a:xfrm>
            <a:off x="827484" y="452718"/>
            <a:ext cx="6710641" cy="1400530"/>
          </a:xfrm>
        </p:spPr>
        <p:txBody>
          <a:bodyPr anchor="ctr">
            <a:normAutofit/>
          </a:bodyPr>
          <a:lstStyle/>
          <a:p>
            <a:r>
              <a:rPr lang="en-US"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Reporting and Analytics</a:t>
            </a:r>
            <a:endParaRPr lang="en-US">
              <a:solidFill>
                <a:srgbClr val="FFFFFF"/>
              </a:solidFill>
            </a:endParaRPr>
          </a:p>
        </p:txBody>
      </p:sp>
      <p:sp>
        <p:nvSpPr>
          <p:cNvPr id="3" name="Content Placeholder 2"/>
          <p:cNvSpPr>
            <a:spLocks noGrp="1"/>
          </p:cNvSpPr>
          <p:nvPr>
            <p:ph idx="1"/>
          </p:nvPr>
        </p:nvSpPr>
        <p:spPr>
          <a:xfrm>
            <a:off x="299720" y="2455545"/>
            <a:ext cx="8498205" cy="4114800"/>
          </a:xfrm>
        </p:spPr>
        <p:txBody>
          <a:bodyPr>
            <a:normAutofit fontScale="70000"/>
          </a:bodyPr>
          <a:lstStyle/>
          <a:p>
            <a:pPr marL="0" marR="0"/>
            <a:r>
              <a:rPr lang="en-US" b="1" dirty="0">
                <a:effectLst/>
                <a:latin typeface="Calibri" panose="020F0502020204030204" pitchFamily="34" charset="0"/>
                <a:ea typeface="Times New Roman" panose="02020603050405020304" pitchFamily="18" charset="0"/>
                <a:cs typeface="Times New Roman" panose="02020603050405020304" pitchFamily="18" charset="0"/>
              </a:rPr>
              <a:t>Situation:</a:t>
            </a:r>
            <a:endParaRPr lang="en-US"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1" indent="-342900" algn="just"/>
            <a:r>
              <a:rPr lang="en-US" dirty="0">
                <a:latin typeface="Calibri" panose="020F0502020204030204" pitchFamily="34" charset="0"/>
                <a:cs typeface="Times New Roman" panose="02020603050405020304" pitchFamily="18" charset="0"/>
              </a:rPr>
              <a:t>Existing reports provide only static views of data, making it difficult to identify trends, anomalies, or opportunities in real time. Stakeholders must often wait for weekly or monthly reports, which delays actionable decision-making. There is also a lack of customization, making it challenging for different departments to access reports tailored to their specific requirements.</a:t>
            </a:r>
            <a:endParaRPr lang="en-US" dirty="0">
              <a:latin typeface="Calibri" panose="020F0502020204030204" pitchFamily="34" charset="0"/>
              <a:cs typeface="Times New Roman" panose="02020603050405020304" pitchFamily="18" charset="0"/>
            </a:endParaRPr>
          </a:p>
          <a:p>
            <a:pPr marL="342900" marR="0" lvl="1" indent="-342900" algn="just"/>
            <a:r>
              <a:rPr lang="en-US" b="1" dirty="0">
                <a:effectLst/>
                <a:latin typeface="Calibri" panose="020F0502020204030204" pitchFamily="34" charset="0"/>
                <a:ea typeface="Times New Roman" panose="02020603050405020304" pitchFamily="18" charset="0"/>
                <a:cs typeface="Times New Roman" panose="02020603050405020304" pitchFamily="18" charset="0"/>
              </a:rPr>
              <a:t>Problem:</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1" indent="-342900" algn="just"/>
            <a:r>
              <a:rPr lang="en-US" dirty="0">
                <a:latin typeface="Calibri" panose="020F0502020204030204" pitchFamily="34" charset="0"/>
                <a:cs typeface="Times New Roman" panose="02020603050405020304" pitchFamily="18" charset="0"/>
              </a:rPr>
              <a:t>The limitations in reporting and analytics capabilities create several significant challenges Delays in Decision-Making, Lack of Visibility, Limited Customization, Missed KPIs, Inconsistent Data Integration, Inefficient Resource Allocation </a:t>
            </a:r>
            <a:endParaRPr lang="en-US" dirty="0">
              <a:latin typeface="Calibri" panose="020F0502020204030204" pitchFamily="34" charset="0"/>
              <a:cs typeface="Times New Roman" panose="02020603050405020304" pitchFamily="18" charset="0"/>
            </a:endParaRPr>
          </a:p>
          <a:p>
            <a:pPr marL="342900" lvl="1" indent="-342900" algn="just"/>
            <a:r>
              <a:rPr lang="en-US" b="1" dirty="0">
                <a:effectLst/>
                <a:latin typeface="Calibri" panose="020F0502020204030204" pitchFamily="34" charset="0"/>
                <a:ea typeface="Times New Roman" panose="02020603050405020304" pitchFamily="18" charset="0"/>
                <a:cs typeface="Times New Roman" panose="02020603050405020304" pitchFamily="18" charset="0"/>
                <a:sym typeface="+mn-ea"/>
              </a:rPr>
              <a:t>Opportunity:</a:t>
            </a:r>
            <a:endParaRPr lang="en-US" b="1" dirty="0">
              <a:effectLst/>
              <a:latin typeface="Calibri" panose="020F0502020204030204" pitchFamily="34" charset="0"/>
              <a:ea typeface="Times New Roman" panose="02020603050405020304" pitchFamily="18" charset="0"/>
              <a:cs typeface="Times New Roman" panose="02020603050405020304" pitchFamily="18" charset="0"/>
              <a:sym typeface="+mn-ea"/>
            </a:endParaRPr>
          </a:p>
          <a:p>
            <a:pPr marL="342900" lvl="1" indent="-342900" algn="just"/>
            <a:r>
              <a:rPr lang="en-US" dirty="0">
                <a:latin typeface="Calibri" panose="020F0502020204030204" pitchFamily="34" charset="0"/>
                <a:cs typeface="Times New Roman" panose="02020603050405020304" pitchFamily="18" charset="0"/>
              </a:rPr>
              <a:t>Implementing advanced analytics and reporting solutions within the organization presents numerous opportunities like Real-Time Insights, Improved Visibility, Customizable Reports, Data Consolidation, Proactive Decision-Making, Enhanced Productivity, Scalability, Data-Driven Culture</a:t>
            </a:r>
            <a:endParaRPr lang="en-US" dirty="0">
              <a:latin typeface="Calibri" panose="020F0502020204030204" pitchFamily="34" charset="0"/>
              <a:cs typeface="Times New Roman" panose="02020603050405020304" pitchFamily="18" charset="0"/>
            </a:endParaRPr>
          </a:p>
          <a:p>
            <a:pPr marL="342900" lvl="1" indent="-342900" algn="just"/>
            <a:r>
              <a:rPr lang="en-US" b="1" dirty="0">
                <a:effectLst/>
                <a:latin typeface="Calibri" panose="020F0502020204030204" pitchFamily="34" charset="0"/>
                <a:ea typeface="Times New Roman" panose="02020603050405020304" pitchFamily="18" charset="0"/>
                <a:cs typeface="Times New Roman" panose="02020603050405020304" pitchFamily="18" charset="0"/>
              </a:rPr>
              <a:t>Purpose Statement (Goals)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US" sz="1800" dirty="0">
                <a:latin typeface="Calibri" panose="020F0502020204030204" pitchFamily="34" charset="0"/>
                <a:cs typeface="Times New Roman" panose="02020603050405020304" pitchFamily="18" charset="0"/>
              </a:rPr>
              <a:t>To deliver a robust reporting and analytics system that provides actionable insights, supports strategic decisions, and enhances performance tracking through real-time data visualization and reporting capabilities.</a:t>
            </a:r>
            <a:endParaRPr lang="en-US" sz="1800" dirty="0">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p:cNvSpPr>
            <a:spLocks noGrp="1" noRot="1" noChangeAspect="1" noMove="1" noResize="1" noEditPoints="1" noAdjustHandles="1" noChangeArrowheads="1" noChangeShapeType="1" noTextEdit="1"/>
          </p:cNvSpPr>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p:cNvSpPr>
            <a:spLocks noGrp="1"/>
          </p:cNvSpPr>
          <p:nvPr>
            <p:ph type="title"/>
          </p:nvPr>
        </p:nvSpPr>
        <p:spPr>
          <a:xfrm>
            <a:off x="827484" y="452718"/>
            <a:ext cx="6710641" cy="1400530"/>
          </a:xfrm>
        </p:spPr>
        <p:txBody>
          <a:bodyPr anchor="ctr">
            <a:normAutofit/>
          </a:bodyPr>
          <a:lstStyle/>
          <a:p>
            <a:r>
              <a:rPr lang="en-US"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Reporting and Analytics</a:t>
            </a:r>
            <a:endParaRPr lang="en-US">
              <a:solidFill>
                <a:srgbClr val="FFFFFF"/>
              </a:solidFill>
            </a:endParaRPr>
          </a:p>
        </p:txBody>
      </p:sp>
      <p:sp>
        <p:nvSpPr>
          <p:cNvPr id="3" name="Content Placeholder 2"/>
          <p:cNvSpPr>
            <a:spLocks noGrp="1"/>
          </p:cNvSpPr>
          <p:nvPr>
            <p:ph idx="1"/>
          </p:nvPr>
        </p:nvSpPr>
        <p:spPr>
          <a:xfrm>
            <a:off x="827484" y="2603392"/>
            <a:ext cx="6709905" cy="3645007"/>
          </a:xfrm>
        </p:spPr>
        <p:txBody>
          <a:bodyPr>
            <a:normAutofit fontScale="92500" lnSpcReduction="10000"/>
          </a:bodyPr>
          <a:lstStyle/>
          <a:p>
            <a:pPr marL="0" marR="0">
              <a:lnSpc>
                <a:spcPct val="90000"/>
              </a:lnSpc>
            </a:pPr>
            <a:r>
              <a:rPr lang="en-US" sz="1500" b="1" dirty="0">
                <a:effectLst/>
                <a:latin typeface="Calibri" panose="020F0502020204030204" pitchFamily="34" charset="0"/>
                <a:ea typeface="Times New Roman" panose="02020603050405020304" pitchFamily="18" charset="0"/>
                <a:cs typeface="Times New Roman" panose="02020603050405020304" pitchFamily="18" charset="0"/>
              </a:rPr>
              <a:t>Project Objectives</a:t>
            </a:r>
            <a:endParaRPr lang="en-US" sz="15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2">
              <a:lnSpc>
                <a:spcPct val="90000"/>
              </a:lnSpc>
            </a:pPr>
            <a:r>
              <a:rPr lang="en-US" sz="1500" dirty="0">
                <a:latin typeface="Calibri" panose="020F0502020204030204" pitchFamily="34" charset="0"/>
                <a:cs typeface="Times New Roman" panose="02020603050405020304" pitchFamily="18" charset="0"/>
              </a:rPr>
              <a:t>Select a solution that aligns with design criteria, specifications, and business requirements.</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Prototype and test a comprehensive reporting and analytics system.</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Enable tracking of key sales metrics, including revenue and conversion rates.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Provide customizable reporting options tailored to departmental needs.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Develop an interactive dashboard to visualize KPIs in real time.</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indent="0">
              <a:lnSpc>
                <a:spcPct val="90000"/>
              </a:lnSpc>
              <a:buSzPts val="1000"/>
              <a:buNone/>
              <a:tabLst>
                <a:tab pos="457200" algn="l"/>
              </a:tabLst>
            </a:pP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90000"/>
              </a:lnSpc>
            </a:pPr>
            <a:r>
              <a:rPr lang="en-US" sz="1500" b="1" dirty="0">
                <a:effectLst/>
                <a:latin typeface="Calibri" panose="020F0502020204030204" pitchFamily="34" charset="0"/>
                <a:ea typeface="Times New Roman" panose="02020603050405020304" pitchFamily="18" charset="0"/>
                <a:cs typeface="Times New Roman" panose="02020603050405020304" pitchFamily="18" charset="0"/>
              </a:rPr>
              <a:t>Success Criteria</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Generate reports in &lt;2 minutes for 90% of queries.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Adoption of dashboards by 80% of target users within the first quarter.</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Real-time updates for at least 5 core KPIs.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90000"/>
              </a:lnSpc>
            </a:pPr>
            <a:endParaRPr lang="en-US" sz="1500" dirty="0"/>
          </a:p>
        </p:txBody>
      </p:sp>
      <p:sp>
        <p:nvSpPr>
          <p:cNvPr id="4" name="Slide Number Placeholder 3"/>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Reporting and Analytics</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p:cNvGraphicFramePr>
            <a:graphicFrameLocks noGrp="1"/>
          </p:cNvGraphicFramePr>
          <p:nvPr>
            <p:ph idx="1"/>
          </p:nvPr>
        </p:nvGraphicFramePr>
        <p:xfrm>
          <a:off x="486697" y="1762067"/>
          <a:ext cx="8171528" cy="476519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416426" y="3149154"/>
            <a:ext cx="8171528" cy="3387722"/>
          </a:xfrm>
          <a:prstGeom prst="rect">
            <a:avLst/>
          </a:prstGeom>
          <a:noFill/>
        </p:spPr>
        <p:txBody>
          <a:bodyPr wrap="square">
            <a:spAutoFit/>
          </a:bodyPr>
          <a:lstStyle/>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Requirements Gathering</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Conduct interviews with stakeholders to understand reporting needs and expectations.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Identify key KPIs and define data sources for reporting and analysis.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Solution Design and Development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Collaborate with IT to implement ETL (Extract, Transform, Load) pipelines for seamless data integration.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Design interactive dashboards and customizable report templates tailored to user requirements.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Prototyping and Testing</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Build prototypes to test dashboard functionality and usability.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Validate performance and alignment with stakeholder needs through user acceptance testing (UAT).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Training and Support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Provide training sessions to familiarize users with the new tools and their features.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Offer ongoing support to encourage adoption and address challenges.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Reporting and Analytics</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p:cNvGraphicFramePr>
            <a:graphicFrameLocks noGrp="1"/>
          </p:cNvGraphicFramePr>
          <p:nvPr>
            <p:ph idx="1"/>
          </p:nvPr>
        </p:nvGraphicFramePr>
        <p:xfrm>
          <a:off x="486697" y="2188724"/>
          <a:ext cx="8171528" cy="393970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622570" y="3337463"/>
            <a:ext cx="7879404" cy="2321085"/>
          </a:xfrm>
          <a:prstGeom prst="rect">
            <a:avLst/>
          </a:prstGeom>
          <a:noFill/>
        </p:spPr>
        <p:txBody>
          <a:bodyPr wrap="square">
            <a:spAutoFit/>
          </a:bodyPr>
          <a:lstStyle/>
          <a:p>
            <a:pPr marL="342900" marR="0" lvl="0" indent="-342900">
              <a:lnSpc>
                <a:spcPct val="150000"/>
              </a:lnSpc>
              <a:buFont typeface="Symbol" panose="05050102010706020507" pitchFamily="18" charset="2"/>
              <a:buChar char=""/>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People</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Project team members, including data analysts, IT developers, and business stakeholders.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Time</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Complete implementation within 4 months.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Budget</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Hardware, software, training, and services not to exceed Rs. 15,00,000.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Other</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Third-party software evaluations, site </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visits</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and market research reports not to exceed Rs. 2,00,000.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Reporting and Analytics</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p:cNvGraphicFramePr>
            <a:graphicFrameLocks noGrp="1"/>
          </p:cNvGraphicFramePr>
          <p:nvPr>
            <p:ph idx="1"/>
          </p:nvPr>
        </p:nvGraphicFramePr>
        <p:xfrm>
          <a:off x="486697" y="2275188"/>
          <a:ext cx="8171528" cy="406724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603115" y="3580657"/>
            <a:ext cx="7558391" cy="2967415"/>
          </a:xfrm>
          <a:prstGeom prst="rect">
            <a:avLst/>
          </a:prstGeom>
          <a:noFill/>
        </p:spPr>
        <p:txBody>
          <a:bodyPr wrap="square">
            <a:spAutoFit/>
          </a:bodyPr>
          <a:lstStyle/>
          <a:p>
            <a:pPr marR="0" lvl="0">
              <a:lnSpc>
                <a:spcPct val="150000"/>
              </a:lnSpc>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Risks</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Incomplete data integration from disparate systems.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Resistance from users to adopt new reporting tools.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Misalignment between user needs and dashboard functionality due to unclear requirements.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50000"/>
              </a:lnSpc>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Dependencies</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Availability of accurate and complete data for integration.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Timely input from stakeholders to define requirements and validate solutions.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Vendor support for tool deployment and training.</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p:cNvSpPr>
            <a:spLocks noGrp="1" noRot="1" noChangeAspect="1" noMove="1" noResize="1" noEditPoints="1" noAdjustHandles="1" noChangeArrowheads="1" noChangeShapeType="1" noTextEdit="1"/>
          </p:cNvSpPr>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p:cNvSpPr>
            <a:spLocks noGrp="1"/>
          </p:cNvSpPr>
          <p:nvPr>
            <p:ph type="title"/>
          </p:nvPr>
        </p:nvSpPr>
        <p:spPr>
          <a:xfrm>
            <a:off x="827484" y="452718"/>
            <a:ext cx="6710641" cy="1400530"/>
          </a:xfrm>
        </p:spPr>
        <p:txBody>
          <a:bodyPr anchor="ctr">
            <a:normAutofit/>
          </a:bodyPr>
          <a:lstStyle/>
          <a:p>
            <a:r>
              <a:rPr lang="en-US"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Mobile Accessibility</a:t>
            </a:r>
            <a:endParaRPr lang="en-US">
              <a:solidFill>
                <a:srgbClr val="FFFFFF"/>
              </a:solidFill>
            </a:endParaRPr>
          </a:p>
        </p:txBody>
      </p:sp>
      <p:sp>
        <p:nvSpPr>
          <p:cNvPr id="3" name="Content Placeholder 2"/>
          <p:cNvSpPr>
            <a:spLocks noGrp="1"/>
          </p:cNvSpPr>
          <p:nvPr>
            <p:ph idx="1"/>
          </p:nvPr>
        </p:nvSpPr>
        <p:spPr>
          <a:xfrm>
            <a:off x="446405" y="2285365"/>
            <a:ext cx="8219440" cy="4358640"/>
          </a:xfrm>
        </p:spPr>
        <p:txBody>
          <a:bodyPr>
            <a:normAutofit fontScale="90000" lnSpcReduction="20000"/>
          </a:bodyPr>
          <a:lstStyle/>
          <a:p>
            <a:pPr marL="0" marR="0"/>
            <a:r>
              <a:rPr lang="en-US" sz="1700" b="1" dirty="0">
                <a:effectLst/>
                <a:latin typeface="Calibri" panose="020F0502020204030204" pitchFamily="34" charset="0"/>
                <a:ea typeface="Times New Roman" panose="02020603050405020304" pitchFamily="18" charset="0"/>
                <a:cs typeface="Times New Roman" panose="02020603050405020304" pitchFamily="18" charset="0"/>
              </a:rPr>
              <a:t>Situation:</a:t>
            </a:r>
            <a:endParaRPr lang="en-US" sz="17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marR="0" lvl="1" algn="l"/>
            <a:r>
              <a:rPr lang="en-US" sz="1700" dirty="0">
                <a:effectLst/>
                <a:latin typeface="Calibri" panose="020F0502020204030204" pitchFamily="34" charset="0"/>
                <a:ea typeface="Times New Roman" panose="02020603050405020304" pitchFamily="18" charset="0"/>
                <a:cs typeface="Times New Roman" panose="02020603050405020304" pitchFamily="18" charset="0"/>
              </a:rPr>
              <a:t>The sales teams currently lack access to critical tools and real-time data when they are away from their desks. This includes customer information, sales pipelines, product catalogs, order statuses, and communication tools. As a result, sales representatives working remotely or in the field rely on manual processes or follow up with internal teams for information, leading to inefficiencies.</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r>
              <a:rPr lang="en-US" sz="1700" b="1" dirty="0">
                <a:effectLst/>
                <a:latin typeface="Calibri" panose="020F0502020204030204" pitchFamily="34" charset="0"/>
                <a:ea typeface="Times New Roman" panose="02020603050405020304" pitchFamily="18" charset="0"/>
                <a:cs typeface="Times New Roman" panose="02020603050405020304" pitchFamily="18" charset="0"/>
              </a:rPr>
              <a:t>Problem:</a:t>
            </a:r>
            <a:endParaRPr lang="en-US" sz="17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marR="0" lvl="1" algn="l"/>
            <a:r>
              <a:rPr lang="en-US" sz="1700" dirty="0">
                <a:effectLst/>
                <a:latin typeface="Calibri" panose="020F0502020204030204" pitchFamily="34" charset="0"/>
                <a:ea typeface="Times New Roman" panose="02020603050405020304" pitchFamily="18" charset="0"/>
                <a:cs typeface="Times New Roman" panose="02020603050405020304" pitchFamily="18" charset="0"/>
              </a:rPr>
              <a:t>The lack of mobile accessibility presents several critical challenges like Missed Opportunities, Delayed Responses, Reduced Productivity, Inconsistent Customer Experience, Data Fragmentation, Competitive Disadvantage.</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r>
              <a:rPr lang="en-US" sz="1700" b="1" dirty="0">
                <a:effectLst/>
                <a:latin typeface="Calibri" panose="020F0502020204030204" pitchFamily="34" charset="0"/>
                <a:ea typeface="Times New Roman" panose="02020603050405020304" pitchFamily="18" charset="0"/>
                <a:cs typeface="Times New Roman" panose="02020603050405020304" pitchFamily="18" charset="0"/>
              </a:rPr>
              <a:t>Opportunity</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lgn="l"/>
            <a:r>
              <a:rPr lang="en-US" sz="1700" dirty="0">
                <a:effectLst/>
                <a:latin typeface="Calibri" panose="020F0502020204030204" pitchFamily="34" charset="0"/>
                <a:ea typeface="Times New Roman" panose="02020603050405020304" pitchFamily="18" charset="0"/>
                <a:cs typeface="Times New Roman" panose="02020603050405020304" pitchFamily="18" charset="0"/>
              </a:rPr>
              <a:t>Implementing mobile accessibility features for the sales teams presents a significant opportunity to enhance productivity, responsiveness, and customer engagement like Real-Time Data Access, Improved Responsiveness, Increased Productivity, Enhanced Customer Engagement, Streamlined Collaboration, Data Accuracy, Competitive Advantage and Better Decision-Making</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lgn="just"/>
            <a:r>
              <a:rPr lang="en-US" sz="1700" b="1" dirty="0">
                <a:effectLst/>
                <a:latin typeface="Calibri" panose="020F0502020204030204" pitchFamily="34" charset="0"/>
                <a:ea typeface="Times New Roman" panose="02020603050405020304" pitchFamily="18" charset="0"/>
                <a:cs typeface="Times New Roman" panose="02020603050405020304" pitchFamily="18" charset="0"/>
              </a:rPr>
              <a:t>Purpose Statement (Goals)</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r>
              <a:rPr lang="en-US" sz="1700" dirty="0">
                <a:effectLst/>
                <a:latin typeface="Calibri" panose="020F0502020204030204" pitchFamily="34" charset="0"/>
                <a:ea typeface="Times New Roman" panose="02020603050405020304" pitchFamily="18" charset="0"/>
                <a:cs typeface="Times New Roman" panose="02020603050405020304" pitchFamily="18" charset="0"/>
              </a:rPr>
              <a:t>To equip sales teams with mobile access to essential tools and data, enhancing their efficiency and decision-making capabilities on the go.</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700" dirty="0"/>
          </a:p>
        </p:txBody>
      </p:sp>
      <p:sp>
        <p:nvSpPr>
          <p:cNvPr id="4" name="Slide Number Placeholder 3"/>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p:cNvSpPr>
            <a:spLocks noGrp="1" noRot="1" noChangeAspect="1" noMove="1" noResize="1" noEditPoints="1" noAdjustHandles="1" noChangeArrowheads="1" noChangeShapeType="1" noTextEdit="1"/>
          </p:cNvSpPr>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p:cNvSpPr>
            <a:spLocks noGrp="1"/>
          </p:cNvSpPr>
          <p:nvPr>
            <p:ph type="title"/>
          </p:nvPr>
        </p:nvSpPr>
        <p:spPr>
          <a:xfrm>
            <a:off x="827484" y="452718"/>
            <a:ext cx="6710641" cy="1400530"/>
          </a:xfrm>
        </p:spPr>
        <p:txBody>
          <a:bodyPr anchor="ctr">
            <a:normAutofit/>
          </a:bodyPr>
          <a:lstStyle/>
          <a:p>
            <a:r>
              <a:rPr lang="en-US"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Mobile Accessibility</a:t>
            </a:r>
            <a:endParaRPr lang="en-US">
              <a:solidFill>
                <a:srgbClr val="FFFFFF"/>
              </a:solidFill>
            </a:endParaRPr>
          </a:p>
        </p:txBody>
      </p:sp>
      <p:sp>
        <p:nvSpPr>
          <p:cNvPr id="3" name="Content Placeholder 2"/>
          <p:cNvSpPr>
            <a:spLocks noGrp="1"/>
          </p:cNvSpPr>
          <p:nvPr>
            <p:ph idx="1"/>
          </p:nvPr>
        </p:nvSpPr>
        <p:spPr>
          <a:xfrm>
            <a:off x="583660" y="2588000"/>
            <a:ext cx="7759049" cy="3660400"/>
          </a:xfrm>
        </p:spPr>
        <p:txBody>
          <a:bodyPr>
            <a:normAutofit fontScale="92500"/>
          </a:bodyPr>
          <a:lstStyle/>
          <a:p>
            <a:pPr marL="0" marR="0">
              <a:lnSpc>
                <a:spcPct val="90000"/>
              </a:lnSpc>
            </a:pPr>
            <a:r>
              <a:rPr lang="en-US" sz="1700" b="1" dirty="0">
                <a:effectLst/>
                <a:latin typeface="Calibri" panose="020F0502020204030204" pitchFamily="34" charset="0"/>
                <a:ea typeface="Times New Roman" panose="02020603050405020304" pitchFamily="18" charset="0"/>
                <a:cs typeface="Times New Roman" panose="02020603050405020304" pitchFamily="18" charset="0"/>
              </a:rPr>
              <a:t>Project Objectives</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700" dirty="0">
                <a:latin typeface="Calibri" panose="020F0502020204030204" pitchFamily="34" charset="0"/>
                <a:cs typeface="Times New Roman" panose="02020603050405020304" pitchFamily="18" charset="0"/>
              </a:rPr>
              <a:t>Select a solution that meets design criteria, specifications, and security requirements.</a:t>
            </a:r>
            <a:endParaRPr lang="en-US" sz="17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700" dirty="0">
                <a:latin typeface="Calibri" panose="020F0502020204030204" pitchFamily="34" charset="0"/>
                <a:cs typeface="Times New Roman" panose="02020603050405020304" pitchFamily="18" charset="0"/>
              </a:rPr>
              <a:t>Prototype and test mobile-friendly versions of CRM tools.</a:t>
            </a:r>
            <a:endParaRPr lang="en-US" sz="17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Develop mobile-friendly versions of CRM tools.</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Ensure secure and reliable mobile access to critical customer information.</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Enhance the user experience with optimized mobile interfaces.</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90000"/>
              </a:lnSpc>
            </a:pPr>
            <a:r>
              <a:rPr lang="en-US" sz="1700" b="1" dirty="0">
                <a:effectLst/>
                <a:latin typeface="Calibri" panose="020F0502020204030204" pitchFamily="34" charset="0"/>
                <a:ea typeface="Times New Roman" panose="02020603050405020304" pitchFamily="18" charset="0"/>
                <a:cs typeface="Times New Roman" panose="02020603050405020304" pitchFamily="18" charset="0"/>
              </a:rPr>
              <a:t>Success Criteria</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Mobile compatibility for 100% of core CRM features.</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30% improvement in response time for sales representatives.</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No security breaches related to mobile access within 6 months of implementation.</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90000"/>
              </a:lnSpc>
            </a:pPr>
            <a:endParaRPr lang="en-US" sz="1700" dirty="0"/>
          </a:p>
        </p:txBody>
      </p:sp>
      <p:sp>
        <p:nvSpPr>
          <p:cNvPr id="4" name="Slide Number Placeholder 3"/>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Rectangle 25"/>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0" name="Freeform: Shape 29"/>
          <p:cNvSpPr>
            <a:spLocks noGrp="1" noRot="1" noChangeAspect="1" noMove="1" noResize="1" noEditPoints="1" noAdjustHandles="1" noChangeArrowheads="1" noChangeShapeType="1" noTextEdit="1"/>
          </p:cNvSpPr>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p:cNvSpPr>
            <a:spLocks noGrp="1"/>
          </p:cNvSpPr>
          <p:nvPr>
            <p:ph type="title"/>
          </p:nvPr>
        </p:nvSpPr>
        <p:spPr>
          <a:xfrm>
            <a:off x="827484" y="335982"/>
            <a:ext cx="6710641" cy="1400530"/>
          </a:xfrm>
        </p:spPr>
        <p:txBody>
          <a:bodyPr anchor="ctr">
            <a:normAutofit fontScale="90000"/>
          </a:bodyPr>
          <a:lstStyle/>
          <a:p>
            <a:r>
              <a:rPr lang="en-US" dirty="0">
                <a:solidFill>
                  <a:srgbClr val="FFFFFF"/>
                </a:solidFill>
              </a:rPr>
              <a:t>Features Introduced in </a:t>
            </a:r>
            <a:r>
              <a:rPr lang="en-US" dirty="0" err="1">
                <a:solidFill>
                  <a:srgbClr val="FFFFFF"/>
                </a:solidFill>
              </a:rPr>
              <a:t>Phyzii</a:t>
            </a:r>
            <a:r>
              <a:rPr lang="en-US" dirty="0">
                <a:solidFill>
                  <a:srgbClr val="FFFFFF"/>
                </a:solidFill>
              </a:rPr>
              <a:t> (Sales CRM Application)</a:t>
            </a:r>
            <a:endParaRPr lang="en-US" dirty="0">
              <a:solidFill>
                <a:srgbClr val="FFFFFF"/>
              </a:solidFill>
            </a:endParaRPr>
          </a:p>
        </p:txBody>
      </p:sp>
      <p:sp>
        <p:nvSpPr>
          <p:cNvPr id="3" name="Content Placeholder 2"/>
          <p:cNvSpPr>
            <a:spLocks noGrp="1"/>
          </p:cNvSpPr>
          <p:nvPr>
            <p:ph idx="1"/>
          </p:nvPr>
        </p:nvSpPr>
        <p:spPr>
          <a:xfrm>
            <a:off x="272374" y="2452349"/>
            <a:ext cx="8657617" cy="4104094"/>
          </a:xfrm>
        </p:spPr>
        <p:txBody>
          <a:bodyPr>
            <a:noAutofit/>
          </a:bodyPr>
          <a:lstStyle/>
          <a:p>
            <a:pPr marL="0" marR="0" algn="just">
              <a:lnSpc>
                <a:spcPct val="150000"/>
              </a:lnSpc>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sym typeface="+mn-ea"/>
              </a:rPr>
              <a:t>1. Order Management:</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pPr>
            <a:r>
              <a:rPr lang="en-US" sz="1200" dirty="0">
                <a:effectLst/>
                <a:latin typeface="Calibri" panose="020F0502020204030204" pitchFamily="34" charset="0"/>
                <a:ea typeface="Times New Roman" panose="02020603050405020304" pitchFamily="18" charset="0"/>
                <a:cs typeface="Times New Roman" panose="02020603050405020304" pitchFamily="18" charset="0"/>
                <a:sym typeface="+mn-ea"/>
              </a:rPr>
              <a:t>-	Order Processing: Create, manage, and track orders from placement to fulfillment.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2. Contact Management:</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Centralized Database: Store and manage customer information (contact details, company information, purchase history, etc.).</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3. Reporting and Analytics:</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Sales Performance Tracking: Monitor key sales metrics (e.g., revenue, conversion rates, sales cycle length).</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4. Mobile Accessibility:</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Access data and perform key functions on mobile devices.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5. Integrations:</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Integrate with other business applications: E.g., marketing automation, e-commerce platforms, accounting software.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 lvl="1" indent="0" algn="just">
              <a:lnSpc>
                <a:spcPct val="90000"/>
              </a:lnSpc>
              <a:buNone/>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90000"/>
              </a:lnSpc>
            </a:pPr>
            <a:endParaRPr lang="en-US" sz="1200" dirty="0"/>
          </a:p>
        </p:txBody>
      </p:sp>
      <p:sp>
        <p:nvSpPr>
          <p:cNvPr id="4" name="Slide Number Placeholder 3"/>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Mobile Accessibility</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p:cNvGraphicFramePr>
            <a:graphicFrameLocks noGrp="1"/>
          </p:cNvGraphicFramePr>
          <p:nvPr>
            <p:ph idx="1"/>
          </p:nvPr>
        </p:nvGraphicFramePr>
        <p:xfrm>
          <a:off x="486697" y="2286162"/>
          <a:ext cx="8171528" cy="311160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486697" y="2984283"/>
            <a:ext cx="7856011" cy="3387722"/>
          </a:xfrm>
          <a:prstGeom prst="rect">
            <a:avLst/>
          </a:prstGeom>
          <a:noFill/>
        </p:spPr>
        <p:txBody>
          <a:bodyPr wrap="square">
            <a:spAutoFit/>
          </a:bodyPr>
          <a:lstStyle/>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Requirements Gathering</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Analyze mobile usage scenarios and identify high-priority functionality.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Conduct interviews with sales teams to understand their specific mobile needs.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Solution Design and Development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Collaborate with developers to create mobile-friendly versions of CRM tools.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Optimize mobile interfaces for various devices and screen sizes.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Prototyping and Testing</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Develop prototypes for core mobile functionalities and test usability.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Validate features through user acceptance testing (UAT) with sales teams.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Training and Support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Conduct training sessions to familiarize users with the new mobile features.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Provide ongoing technical support to address any usability concerns.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Mobile Accessibility</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p:cNvGraphicFramePr>
            <a:graphicFrameLocks noGrp="1"/>
          </p:cNvGraphicFramePr>
          <p:nvPr>
            <p:ph idx="1"/>
          </p:nvPr>
        </p:nvGraphicFramePr>
        <p:xfrm>
          <a:off x="486697" y="2286162"/>
          <a:ext cx="8171528" cy="311160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676070" y="3376374"/>
            <a:ext cx="6169793" cy="2325893"/>
          </a:xfrm>
          <a:prstGeom prst="rect">
            <a:avLst/>
          </a:prstGeom>
          <a:noFill/>
        </p:spPr>
        <p:txBody>
          <a:bodyPr wrap="square">
            <a:spAutoFit/>
          </a:bodyPr>
          <a:lstStyle/>
          <a:p>
            <a:pPr marL="342900" marR="0" lvl="0" indent="-342900">
              <a:lnSpc>
                <a:spcPct val="150000"/>
              </a:lnSpc>
              <a:buFont typeface="Symbol" panose="05050102010706020507" pitchFamily="18" charset="2"/>
              <a:buChar char=""/>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People</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Mobile app developers, IT security experts, and stakeholder representatives.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Time</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Implementation within 6 months.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Budget</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Hardware, software, training, and services not to exceed Rs. 12,00,000.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Other</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Third-party evaluations and vendor collaborations not to exceed Rs. 2,00,000.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Mobile Accessibility</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p:cNvGraphicFramePr>
            <a:graphicFrameLocks noGrp="1"/>
          </p:cNvGraphicFramePr>
          <p:nvPr>
            <p:ph idx="1"/>
          </p:nvPr>
        </p:nvGraphicFramePr>
        <p:xfrm>
          <a:off x="486697" y="2476884"/>
          <a:ext cx="8171528" cy="317488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593093" y="3418994"/>
            <a:ext cx="8171528" cy="2644250"/>
          </a:xfrm>
          <a:prstGeom prst="rect">
            <a:avLst/>
          </a:prstGeom>
          <a:noFill/>
        </p:spPr>
        <p:txBody>
          <a:bodyPr wrap="square">
            <a:spAutoFit/>
          </a:bodyPr>
          <a:lstStyle/>
          <a:p>
            <a:pPr marL="0" marR="0">
              <a:lnSpc>
                <a:spcPct val="150000"/>
              </a:lnSpc>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Risks</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Compatibility issues with diverse mobile devices and operating systems.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Potential security vulnerabilities with mobile data access.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Low adoption due to inadequate training or resistance to change.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50000"/>
              </a:lnSpc>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Dependencies</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Availability of a secure and scalable mobile framework.</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Timely feedback from sales teams during development and testing phases.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Collaboration with IT for seamless integration and security protocols.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p:cNvSpPr>
            <a:spLocks noGrp="1" noRot="1" noChangeAspect="1" noMove="1" noResize="1" noEditPoints="1" noAdjustHandles="1" noChangeArrowheads="1" noChangeShapeType="1" noTextEdit="1"/>
          </p:cNvSpPr>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p:cNvSpPr>
            <a:spLocks noGrp="1"/>
          </p:cNvSpPr>
          <p:nvPr>
            <p:ph type="title"/>
          </p:nvPr>
        </p:nvSpPr>
        <p:spPr>
          <a:xfrm>
            <a:off x="827484" y="452718"/>
            <a:ext cx="6710641" cy="1400530"/>
          </a:xfrm>
        </p:spPr>
        <p:txBody>
          <a:bodyPr anchor="ctr">
            <a:normAutofit/>
          </a:bodyPr>
          <a:lstStyle/>
          <a:p>
            <a:r>
              <a:rPr lang="en-US"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Integrations</a:t>
            </a:r>
            <a:endParaRPr lang="en-US">
              <a:solidFill>
                <a:srgbClr val="FFFFFF"/>
              </a:solidFill>
            </a:endParaRPr>
          </a:p>
        </p:txBody>
      </p:sp>
      <p:sp>
        <p:nvSpPr>
          <p:cNvPr id="3" name="Content Placeholder 2"/>
          <p:cNvSpPr>
            <a:spLocks noGrp="1"/>
          </p:cNvSpPr>
          <p:nvPr>
            <p:ph idx="1"/>
          </p:nvPr>
        </p:nvSpPr>
        <p:spPr>
          <a:xfrm>
            <a:off x="827405" y="2603500"/>
            <a:ext cx="7882255" cy="3644900"/>
          </a:xfrm>
        </p:spPr>
        <p:txBody>
          <a:bodyPr>
            <a:normAutofit fontScale="60000"/>
          </a:bodyPr>
          <a:lstStyle/>
          <a:p>
            <a:pPr marL="0" marR="0">
              <a:lnSpc>
                <a:spcPct val="90000"/>
              </a:lnSpc>
            </a:pPr>
            <a:r>
              <a:rPr lang="en-US" b="1" dirty="0">
                <a:effectLst/>
                <a:latin typeface="Calibri" panose="020F0502020204030204" pitchFamily="34" charset="0"/>
                <a:ea typeface="Times New Roman" panose="02020603050405020304" pitchFamily="18" charset="0"/>
                <a:cs typeface="Times New Roman" panose="02020603050405020304" pitchFamily="18" charset="0"/>
              </a:rPr>
              <a:t>Situation:</a:t>
            </a:r>
            <a:endParaRPr lang="en-US" b="1"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marR="0" lvl="1" algn="just">
              <a:lnSpc>
                <a:spcPct val="90000"/>
              </a:lnSpc>
            </a:pPr>
            <a:r>
              <a:rPr lang="en-US" altLang="en-US" dirty="0">
                <a:effectLst/>
                <a:latin typeface="Calibri" panose="020F0502020204030204" pitchFamily="34" charset="0"/>
                <a:ea typeface="Times New Roman" panose="02020603050405020304" pitchFamily="18" charset="0"/>
                <a:cs typeface="Times New Roman" panose="02020603050405020304" pitchFamily="18" charset="0"/>
              </a:rPr>
              <a:t>The organization currently relies on multiple standalone systems to manage different functions such as customer relationship management (CRM), order processing, inventory, billing, and analytics. In this disconnected environment, team collaboration is hindered, as different departments use separate tools and data silos are created. As a result, there is a lack of end-to-end visibility into business processes, which affects overall operational efficiency and decision-making.</a:t>
            </a:r>
            <a:endParaRPr lang="en-US" alt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90000"/>
              </a:lnSpc>
            </a:pPr>
            <a:r>
              <a:rPr lang="en-US" b="1" dirty="0">
                <a:effectLst/>
                <a:latin typeface="Calibri" panose="020F0502020204030204" pitchFamily="34" charset="0"/>
                <a:ea typeface="Times New Roman" panose="02020603050405020304" pitchFamily="18" charset="0"/>
                <a:cs typeface="Times New Roman" panose="02020603050405020304" pitchFamily="18" charset="0"/>
              </a:rPr>
              <a:t>Problem:</a:t>
            </a:r>
            <a:endParaRPr lang="en-US" b="1"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marR="0" lvl="1" algn="just">
              <a:lnSpc>
                <a:spcPct val="90000"/>
              </a:lnSpc>
            </a:pPr>
            <a:r>
              <a:rPr lang="en-US" altLang="en-US" dirty="0">
                <a:effectLst/>
                <a:latin typeface="Calibri" panose="020F0502020204030204" pitchFamily="34" charset="0"/>
                <a:ea typeface="Times New Roman" panose="02020603050405020304" pitchFamily="18" charset="0"/>
                <a:cs typeface="Times New Roman" panose="02020603050405020304" pitchFamily="18" charset="0"/>
              </a:rPr>
              <a:t>The lack of system integration introduces several challenges like Inefficiencies in Operations, Data Redundancy and Inconsistencies, Fragmented Processes, Reduced Collaboration, Customer Experience Impact and Scalability Issues.</a:t>
            </a:r>
            <a:endParaRPr lang="en-US" alt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90000"/>
              </a:lnSpc>
            </a:pPr>
            <a:r>
              <a:rPr lang="en-US" b="1" dirty="0">
                <a:effectLst/>
                <a:latin typeface="Calibri" panose="020F0502020204030204" pitchFamily="34" charset="0"/>
                <a:ea typeface="Times New Roman" panose="02020603050405020304" pitchFamily="18" charset="0"/>
                <a:cs typeface="Times New Roman" panose="02020603050405020304" pitchFamily="18" charset="0"/>
              </a:rPr>
              <a:t>Opportunity:</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lgn="just">
              <a:lnSpc>
                <a:spcPct val="90000"/>
              </a:lnSpc>
            </a:pPr>
            <a:r>
              <a:rPr lang="en-US" altLang="en-US" dirty="0">
                <a:effectLst/>
                <a:latin typeface="Calibri" panose="020F0502020204030204" pitchFamily="34" charset="0"/>
                <a:ea typeface="Times New Roman" panose="02020603050405020304" pitchFamily="18" charset="0"/>
                <a:cs typeface="Times New Roman" panose="02020603050405020304" pitchFamily="18" charset="0"/>
              </a:rPr>
              <a:t>Integrating these systems into a unified platform presents a significant opportunity to transform operations, enhance collaboration, and drive efficiency like Seamless Workflows, Enhanced Collaboration, Improved Data Accuracy and Consistency, Centralized Data Insights, Time and Cost Savings, Scalability, Improved Customer Experience and Compliance and Security</a:t>
            </a:r>
            <a:endParaRPr lang="en-US" alt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90000"/>
              </a:lnSpc>
            </a:pPr>
            <a:r>
              <a:rPr lang="en-US" b="1" dirty="0">
                <a:effectLst/>
                <a:latin typeface="Calibri" panose="020F0502020204030204" pitchFamily="34" charset="0"/>
                <a:ea typeface="Times New Roman" panose="02020603050405020304" pitchFamily="18" charset="0"/>
                <a:cs typeface="Times New Roman" panose="02020603050405020304" pitchFamily="18" charset="0"/>
              </a:rPr>
              <a:t>Purpose Statement (Goals)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lgn="just">
              <a:lnSpc>
                <a:spcPct val="90000"/>
              </a:lnSpc>
            </a:pPr>
            <a:r>
              <a:rPr lang="en-US" dirty="0">
                <a:latin typeface="Calibri" panose="020F0502020204030204" pitchFamily="34" charset="0"/>
                <a:cs typeface="Times New Roman" panose="02020603050405020304" pitchFamily="18" charset="0"/>
              </a:rPr>
              <a:t>To connect the CRM system with existing business tools, ensuring data consistency, improving efficiency, and enabling cross-functional collaboration across teams.</a:t>
            </a:r>
            <a:endParaRPr lang="en-US" dirty="0">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p:cNvSpPr>
            <a:spLocks noGrp="1" noRot="1" noChangeAspect="1" noMove="1" noResize="1" noEditPoints="1" noAdjustHandles="1" noChangeArrowheads="1" noChangeShapeType="1" noTextEdit="1"/>
          </p:cNvSpPr>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p:cNvSpPr>
            <a:spLocks noGrp="1"/>
          </p:cNvSpPr>
          <p:nvPr>
            <p:ph type="title"/>
          </p:nvPr>
        </p:nvSpPr>
        <p:spPr>
          <a:xfrm>
            <a:off x="827484" y="452718"/>
            <a:ext cx="6710641" cy="1400530"/>
          </a:xfrm>
        </p:spPr>
        <p:txBody>
          <a:bodyPr anchor="ctr">
            <a:normAutofit/>
          </a:bodyPr>
          <a:lstStyle/>
          <a:p>
            <a:r>
              <a:rPr lang="en-US"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Integrations</a:t>
            </a:r>
            <a:endParaRPr lang="en-US">
              <a:solidFill>
                <a:srgbClr val="FFFFFF"/>
              </a:solidFill>
            </a:endParaRPr>
          </a:p>
        </p:txBody>
      </p:sp>
      <p:sp>
        <p:nvSpPr>
          <p:cNvPr id="3" name="Content Placeholder 2"/>
          <p:cNvSpPr>
            <a:spLocks noGrp="1"/>
          </p:cNvSpPr>
          <p:nvPr>
            <p:ph idx="1"/>
          </p:nvPr>
        </p:nvSpPr>
        <p:spPr>
          <a:xfrm>
            <a:off x="827484" y="2763520"/>
            <a:ext cx="7742584" cy="3484879"/>
          </a:xfrm>
        </p:spPr>
        <p:txBody>
          <a:bodyPr>
            <a:normAutofit/>
          </a:bodyPr>
          <a:lstStyle/>
          <a:p>
            <a:pPr marL="0" marR="0">
              <a:lnSpc>
                <a:spcPct val="90000"/>
              </a:lnSpc>
            </a:pPr>
            <a:r>
              <a:rPr lang="en-US" sz="1500" b="1" dirty="0">
                <a:effectLst/>
                <a:latin typeface="Calibri" panose="020F0502020204030204" pitchFamily="34" charset="0"/>
                <a:ea typeface="Times New Roman" panose="02020603050405020304" pitchFamily="18" charset="0"/>
                <a:cs typeface="Times New Roman" panose="02020603050405020304" pitchFamily="18" charset="0"/>
              </a:rPr>
              <a:t>Project Objectives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Select solutions that meet design criteria, specifications, and integration requirements.</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Prototype and test integration workflows to ensure seamless functionality</a:t>
            </a:r>
            <a:r>
              <a:rPr lang="en-US" sz="1600" dirty="0"/>
              <a:t>.</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Integrate the CRM with marketing, e-commerce, and accounting tools. </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Ensure real-time data synchronization across systems.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Reduce redundant manual processes by leveraging automation</a:t>
            </a:r>
            <a:r>
              <a:rPr lang="en-US" sz="1600" dirty="0"/>
              <a:t>.</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90000"/>
              </a:lnSpc>
            </a:pPr>
            <a:r>
              <a:rPr lang="en-US" sz="1500" b="1" dirty="0">
                <a:effectLst/>
                <a:latin typeface="Calibri" panose="020F0502020204030204" pitchFamily="34" charset="0"/>
                <a:ea typeface="Times New Roman" panose="02020603050405020304" pitchFamily="18" charset="0"/>
                <a:cs typeface="Times New Roman" panose="02020603050405020304" pitchFamily="18" charset="0"/>
              </a:rPr>
              <a:t>Success Criteria</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Achieve successful integration with at least 3 critical systems.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Real-time data synchronization with &lt;1-minute latency.</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Reduce manual data entry efforts by 80%.</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90000"/>
              </a:lnSpc>
            </a:pPr>
            <a:endParaRPr lang="en-US" sz="1500" dirty="0"/>
          </a:p>
        </p:txBody>
      </p:sp>
      <p:sp>
        <p:nvSpPr>
          <p:cNvPr id="4" name="Slide Number Placeholder 3"/>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Integrations</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p:cNvGraphicFramePr>
            <a:graphicFrameLocks noGrp="1"/>
          </p:cNvGraphicFramePr>
          <p:nvPr>
            <p:ph idx="1"/>
          </p:nvPr>
        </p:nvGraphicFramePr>
        <p:xfrm>
          <a:off x="486697" y="2402309"/>
          <a:ext cx="8171528" cy="351210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573932" y="2993012"/>
            <a:ext cx="7733489" cy="3664721"/>
          </a:xfrm>
          <a:prstGeom prst="rect">
            <a:avLst/>
          </a:prstGeom>
          <a:noFill/>
        </p:spPr>
        <p:txBody>
          <a:bodyPr wrap="square">
            <a:spAutoFit/>
          </a:bodyPr>
          <a:lstStyle/>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Requirements Gathering</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Collaborate with stakeholders to identify integration priorities and pain points.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Document both functional and technical requirements for integration.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Solution Design</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Evaluate middleware or API solutions for compatibility with target systems.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Design workflows to handle data exchange and synchronization.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Development and Testing</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Develop and implement integrations using middleware tools or custom APIs.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Conduct end-to-end testing to ensure data consistency and workflow accuracy.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Deployment and Support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Deploy integrations in phases to minimize disruption.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Provide training to ensure users understand new workflows.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Monitor and troubleshoot integration performance post-implementation.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Integrations</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p:cNvGraphicFramePr>
            <a:graphicFrameLocks noGrp="1"/>
          </p:cNvGraphicFramePr>
          <p:nvPr>
            <p:ph idx="1"/>
          </p:nvPr>
        </p:nvGraphicFramePr>
        <p:xfrm>
          <a:off x="486697" y="2402308"/>
          <a:ext cx="8171528" cy="34245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1152726" y="3376872"/>
            <a:ext cx="6901776" cy="2644250"/>
          </a:xfrm>
          <a:prstGeom prst="rect">
            <a:avLst/>
          </a:prstGeom>
          <a:noFill/>
        </p:spPr>
        <p:txBody>
          <a:bodyPr wrap="square">
            <a:spAutoFit/>
          </a:bodyPr>
          <a:lstStyle/>
          <a:p>
            <a:pPr marL="342900" marR="0" lvl="0" indent="-342900">
              <a:lnSpc>
                <a:spcPct val="150000"/>
              </a:lnSpc>
              <a:buFont typeface="Symbol" panose="05050102010706020507" pitchFamily="18" charset="2"/>
              <a:buChar char=""/>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People</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Integration specialists, CRM consultants, and IT staff.</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Time</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Implementation within 4-6 months.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Budget</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Software, middleware, and training costs not to exceed Rs. 15,00,000.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Other</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Vendor evaluations and system compatibility checks not to exceed Rs. 2,00,000.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Integrations</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p:cNvGraphicFramePr>
            <a:graphicFrameLocks noGrp="1"/>
          </p:cNvGraphicFramePr>
          <p:nvPr>
            <p:ph idx="1"/>
          </p:nvPr>
        </p:nvGraphicFramePr>
        <p:xfrm>
          <a:off x="486697" y="2402307"/>
          <a:ext cx="8171528" cy="395958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603115" y="3487089"/>
            <a:ext cx="7994567" cy="2644250"/>
          </a:xfrm>
          <a:prstGeom prst="rect">
            <a:avLst/>
          </a:prstGeom>
          <a:noFill/>
        </p:spPr>
        <p:txBody>
          <a:bodyPr wrap="square">
            <a:spAutoFit/>
          </a:bodyPr>
          <a:lstStyle/>
          <a:p>
            <a:pPr marL="0" marR="0">
              <a:lnSpc>
                <a:spcPct val="150000"/>
              </a:lnSpc>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Risks</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API limitations or restrictions from third-party systems.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Unforeseen complexities leading to delays in integration timelines.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Incomplete or inconsistent data synchronization between systems.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50000"/>
              </a:lnSpc>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Dependencies</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Availability of reliable middleware or API solutions.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Stakeholder collaboration for defining integration priorities and testing.</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Support from third-party vendors for API access and troubleshooting.</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Integrations</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sp>
        <p:nvSpPr>
          <p:cNvPr id="6" name="Content Placeholder 5"/>
          <p:cNvSpPr>
            <a:spLocks noGrp="1"/>
          </p:cNvSpPr>
          <p:nvPr>
            <p:ph idx="1"/>
          </p:nvPr>
        </p:nvSpPr>
        <p:spPr>
          <a:xfrm>
            <a:off x="827700" y="2743590"/>
            <a:ext cx="6711654" cy="4195481"/>
          </a:xfrm>
        </p:spPr>
        <p:txBody>
          <a:bodyPr/>
          <a:lstStyle/>
          <a:p>
            <a:r>
              <a:rPr lang="en-US" b="1" dirty="0">
                <a:latin typeface="Calibri" panose="020F0502020204030204" pitchFamily="34" charset="0"/>
                <a:cs typeface="Calibri" panose="020F0502020204030204" pitchFamily="34" charset="0"/>
              </a:rPr>
              <a:t>Project Sponsor : Dr Reddy’s Lab</a:t>
            </a:r>
            <a:endParaRPr lang="en-US" b="1"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Project Manager : </a:t>
            </a:r>
            <a:r>
              <a:rPr lang="en-US" b="1" dirty="0" err="1">
                <a:latin typeface="Calibri" panose="020F0502020204030204" pitchFamily="34" charset="0"/>
                <a:cs typeface="Calibri" panose="020F0502020204030204" pitchFamily="34" charset="0"/>
              </a:rPr>
              <a:t>Mr Santosh Kumar Padhy</a:t>
            </a:r>
            <a:endParaRPr lang="en-US" b="1"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p:cNvSpPr>
            <a:spLocks noGrp="1" noRot="1" noChangeAspect="1" noMove="1" noResize="1" noEditPoints="1" noAdjustHandles="1" noChangeArrowheads="1" noChangeShapeType="1" noTextEdit="1"/>
          </p:cNvSpPr>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p:cNvSpPr>
            <a:spLocks noGrp="1"/>
          </p:cNvSpPr>
          <p:nvPr>
            <p:ph type="title"/>
          </p:nvPr>
        </p:nvSpPr>
        <p:spPr>
          <a:xfrm>
            <a:off x="827484" y="452718"/>
            <a:ext cx="6710641" cy="1400530"/>
          </a:xfrm>
        </p:spPr>
        <p:txBody>
          <a:bodyPr anchor="ctr">
            <a:normAutofit/>
          </a:bodyPr>
          <a:lstStyle/>
          <a:p>
            <a:r>
              <a:rPr lang="en-US"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Order Management</a:t>
            </a:r>
            <a:endParaRPr lang="en-US">
              <a:solidFill>
                <a:srgbClr val="FFFFFF"/>
              </a:solidFill>
            </a:endParaRPr>
          </a:p>
        </p:txBody>
      </p:sp>
      <p:sp>
        <p:nvSpPr>
          <p:cNvPr id="3" name="Content Placeholder 2"/>
          <p:cNvSpPr>
            <a:spLocks noGrp="1"/>
          </p:cNvSpPr>
          <p:nvPr>
            <p:ph idx="1"/>
          </p:nvPr>
        </p:nvSpPr>
        <p:spPr>
          <a:xfrm>
            <a:off x="-635" y="2604135"/>
            <a:ext cx="9152255" cy="3995420"/>
          </a:xfrm>
        </p:spPr>
        <p:txBody>
          <a:bodyPr>
            <a:normAutofit fontScale="70000"/>
          </a:bodyPr>
          <a:lstStyle/>
          <a:p>
            <a:pPr marL="0" marR="0"/>
            <a:r>
              <a:rPr lang="en-US" b="1">
                <a:effectLst/>
                <a:latin typeface="Calibri" panose="020F0502020204030204" pitchFamily="34" charset="0"/>
                <a:ea typeface="Times New Roman" panose="02020603050405020304" pitchFamily="18" charset="0"/>
                <a:cs typeface="Times New Roman" panose="02020603050405020304" pitchFamily="18" charset="0"/>
              </a:rPr>
              <a:t>Situation:</a:t>
            </a:r>
            <a:endParaRPr lang="en-US" b="1">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lvl="2" algn="l"/>
            <a:r>
              <a:rPr lang="en-US" altLang="en-US">
                <a:effectLst/>
                <a:latin typeface="Calibri" panose="020F0502020204030204" pitchFamily="34" charset="0"/>
                <a:ea typeface="Times New Roman" panose="02020603050405020304" pitchFamily="18" charset="0"/>
                <a:cs typeface="Times New Roman" panose="02020603050405020304" pitchFamily="18" charset="0"/>
              </a:rPr>
              <a:t>The current Phyzii CRM application lacks a dedicated Order Management module, which is critical for managing the entire lifecycle of customer orders. Sales teams and customer service representatives have to manually handle tasks such as order entry, tracking, updates, and status notifications. As a result, the workflow is fragmented, and it is challenging to maintain a seamless customer experience. Additionally, the absence of real-time order visibility creates bottlenecks for internal teams, particularly sales, operations, and customer support, when addressing customer queries or resolving issues.</a:t>
            </a:r>
            <a:endParaRPr lang="en-US" altLang="en-US">
              <a:effectLst/>
              <a:latin typeface="Calibri" panose="020F0502020204030204" pitchFamily="34" charset="0"/>
              <a:ea typeface="Times New Roman" panose="02020603050405020304" pitchFamily="18" charset="0"/>
              <a:cs typeface="Times New Roman" panose="02020603050405020304" pitchFamily="18" charset="0"/>
            </a:endParaRPr>
          </a:p>
          <a:p>
            <a:pPr marL="0" marR="0"/>
            <a:r>
              <a:rPr lang="en-US" b="1">
                <a:effectLst/>
                <a:latin typeface="Calibri" panose="020F0502020204030204" pitchFamily="34" charset="0"/>
                <a:ea typeface="Times New Roman" panose="02020603050405020304" pitchFamily="18" charset="0"/>
                <a:cs typeface="Times New Roman" panose="02020603050405020304" pitchFamily="18" charset="0"/>
              </a:rPr>
              <a:t>Problem:</a:t>
            </a:r>
            <a:endParaRPr lang="en-US">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r>
              <a:rPr lang="en-US" altLang="en-US">
                <a:effectLst/>
                <a:latin typeface="Calibri" panose="020F0502020204030204" pitchFamily="34" charset="0"/>
                <a:ea typeface="Times New Roman" panose="02020603050405020304" pitchFamily="18" charset="0"/>
                <a:cs typeface="Times New Roman" panose="02020603050405020304" pitchFamily="18" charset="0"/>
              </a:rPr>
              <a:t>The manual nature of the current Order Management process poses several challenges like Inefficiencies and Delays, Error-Prone Operations, Poor Customer Experience, Fragmented Processes, Limited Reporting and Insights, Scalability Challenges.</a:t>
            </a:r>
            <a:r>
              <a:rPr lang="en-US">
                <a:effectLst/>
                <a:latin typeface="Calibri" panose="020F0502020204030204" pitchFamily="34" charset="0"/>
                <a:ea typeface="Times New Roman" panose="02020603050405020304" pitchFamily="18" charset="0"/>
                <a:cs typeface="Times New Roman" panose="02020603050405020304" pitchFamily="18" charset="0"/>
              </a:rPr>
              <a:t> </a:t>
            </a:r>
            <a:endParaRPr lang="en-US">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r>
              <a:rPr lang="en-US" b="1">
                <a:effectLst/>
                <a:latin typeface="Calibri" panose="020F0502020204030204" pitchFamily="34" charset="0"/>
                <a:ea typeface="Times New Roman" panose="02020603050405020304" pitchFamily="18" charset="0"/>
                <a:cs typeface="Times New Roman" panose="02020603050405020304" pitchFamily="18" charset="0"/>
                <a:sym typeface="+mn-ea"/>
              </a:rPr>
              <a:t>Opportunity</a:t>
            </a:r>
            <a:r>
              <a:rPr lang="en-US">
                <a:effectLst/>
                <a:latin typeface="Calibri" panose="020F0502020204030204" pitchFamily="34" charset="0"/>
                <a:ea typeface="Times New Roman" panose="02020603050405020304" pitchFamily="18" charset="0"/>
                <a:cs typeface="Times New Roman" panose="02020603050405020304" pitchFamily="18" charset="0"/>
              </a:rPr>
              <a:t>:</a:t>
            </a:r>
            <a:endParaRPr lang="en-US">
              <a:effectLst/>
              <a:latin typeface="Calibri" panose="020F0502020204030204" pitchFamily="34" charset="0"/>
              <a:ea typeface="Times New Roman" panose="02020603050405020304" pitchFamily="18" charset="0"/>
              <a:cs typeface="Times New Roman" panose="02020603050405020304" pitchFamily="18" charset="0"/>
            </a:endParaRPr>
          </a:p>
          <a:p>
            <a:pPr marL="457200" lvl="2"/>
            <a:r>
              <a:rPr lang="en-US" altLang="en-US">
                <a:effectLst/>
                <a:latin typeface="Calibri" panose="020F0502020204030204" pitchFamily="34" charset="0"/>
                <a:ea typeface="Times New Roman" panose="02020603050405020304" pitchFamily="18" charset="0"/>
                <a:cs typeface="Times New Roman" panose="02020603050405020304" pitchFamily="18" charset="0"/>
              </a:rPr>
              <a:t>Implementing an Order Management module within the Phyzii CRM application presents several opportunities like Process Automation, Real-Time Order Tracking, Improved Data Accuracy, Enhanced Customer Satisfaction, Actionable Insights, Scalability, Cross-Functional Collaboration.</a:t>
            </a:r>
            <a:endParaRPr lang="en-US" altLang="en-US">
              <a:effectLst/>
              <a:latin typeface="Calibri" panose="020F0502020204030204" pitchFamily="34" charset="0"/>
              <a:ea typeface="Times New Roman" panose="02020603050405020304" pitchFamily="18" charset="0"/>
              <a:cs typeface="Times New Roman" panose="02020603050405020304" pitchFamily="18" charset="0"/>
            </a:endParaRPr>
          </a:p>
          <a:p>
            <a:pPr marL="457200" lvl="2"/>
            <a:r>
              <a:rPr lang="en-US" b="1">
                <a:effectLst/>
                <a:latin typeface="Calibri" panose="020F0502020204030204" pitchFamily="34" charset="0"/>
                <a:ea typeface="Times New Roman" panose="02020603050405020304" pitchFamily="18" charset="0"/>
                <a:cs typeface="Times New Roman" panose="02020603050405020304" pitchFamily="18" charset="0"/>
              </a:rPr>
              <a:t>Purpose Statement (Goals)</a:t>
            </a:r>
            <a:endParaRPr lang="en-US">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r>
              <a:rPr lang="en-US">
                <a:effectLst/>
                <a:latin typeface="Calibri" panose="020F0502020204030204" pitchFamily="34" charset="0"/>
                <a:ea typeface="Times New Roman" panose="02020603050405020304" pitchFamily="18" charset="0"/>
                <a:cs typeface="Times New Roman" panose="02020603050405020304" pitchFamily="18" charset="0"/>
              </a:rPr>
              <a:t>To streamline order processing, inventory tracking, and invoicing through automation, ensuring faster and error-free operations.</a:t>
            </a:r>
            <a:endParaRPr lang="en-US">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p:cNvSpPr>
            <a:spLocks noGrp="1" noRot="1" noChangeAspect="1" noMove="1" noResize="1" noEditPoints="1" noAdjustHandles="1" noChangeArrowheads="1" noChangeShapeType="1" noTextEdit="1"/>
          </p:cNvSpPr>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p:cNvSpPr>
            <a:spLocks noGrp="1"/>
          </p:cNvSpPr>
          <p:nvPr>
            <p:ph type="title"/>
          </p:nvPr>
        </p:nvSpPr>
        <p:spPr>
          <a:xfrm>
            <a:off x="827484" y="452718"/>
            <a:ext cx="6710641" cy="1400530"/>
          </a:xfrm>
        </p:spPr>
        <p:txBody>
          <a:bodyPr anchor="ctr">
            <a:normAutofit/>
          </a:bodyPr>
          <a:lstStyle/>
          <a:p>
            <a:r>
              <a:rPr lang="en-US"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Order Management</a:t>
            </a:r>
            <a:endParaRPr lang="en-US">
              <a:solidFill>
                <a:srgbClr val="FFFFFF"/>
              </a:solidFill>
            </a:endParaRPr>
          </a:p>
        </p:txBody>
      </p:sp>
      <p:sp>
        <p:nvSpPr>
          <p:cNvPr id="3" name="Content Placeholder 2"/>
          <p:cNvSpPr>
            <a:spLocks noGrp="1"/>
          </p:cNvSpPr>
          <p:nvPr>
            <p:ph idx="1"/>
          </p:nvPr>
        </p:nvSpPr>
        <p:spPr>
          <a:xfrm>
            <a:off x="583660" y="2588000"/>
            <a:ext cx="7840493" cy="3910078"/>
          </a:xfrm>
        </p:spPr>
        <p:txBody>
          <a:bodyPr>
            <a:normAutofit fontScale="92500" lnSpcReduction="10000"/>
          </a:bodyPr>
          <a:lstStyle/>
          <a:p>
            <a:pPr marL="0" marR="0">
              <a:lnSpc>
                <a:spcPct val="90000"/>
              </a:lnSpc>
            </a:pPr>
            <a:r>
              <a:rPr lang="en-US" sz="1500" b="1" dirty="0">
                <a:effectLst/>
                <a:latin typeface="Calibri" panose="020F0502020204030204" pitchFamily="34" charset="0"/>
                <a:ea typeface="Times New Roman" panose="02020603050405020304" pitchFamily="18" charset="0"/>
                <a:cs typeface="Times New Roman" panose="02020603050405020304" pitchFamily="18" charset="0"/>
              </a:rPr>
              <a:t>Project Objectives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Select a solution that meets design criteria, specifications, and business requirements.</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Develop and deploy a system for automated order lifecycle management.</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Implement real-time inventory tracking to ensure stock accuracy and prevent stockouts or overstocking</a:t>
            </a: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Prototype and test an automated invoicing and payment processing module.</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Ensure system integration with existing inventory and financial systems.</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endParaRPr lang="en-US" sz="1500" dirty="0">
              <a:latin typeface="Calibri" panose="020F0502020204030204" pitchFamily="34" charset="0"/>
              <a:cs typeface="Times New Roman" panose="02020603050405020304" pitchFamily="18" charset="0"/>
            </a:endParaRPr>
          </a:p>
          <a:p>
            <a:pPr marL="400050" lvl="1" indent="0">
              <a:lnSpc>
                <a:spcPct val="90000"/>
              </a:lnSpc>
              <a:buSzPts val="1000"/>
              <a:buNone/>
              <a:tabLst>
                <a:tab pos="457200" algn="l"/>
              </a:tabLst>
            </a:pP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90000"/>
              </a:lnSpc>
            </a:pPr>
            <a:r>
              <a:rPr lang="en-US" sz="1500" b="1" dirty="0">
                <a:effectLst/>
                <a:latin typeface="Calibri" panose="020F0502020204030204" pitchFamily="34" charset="0"/>
                <a:ea typeface="Times New Roman" panose="02020603050405020304" pitchFamily="18" charset="0"/>
                <a:cs typeface="Times New Roman" panose="02020603050405020304" pitchFamily="18" charset="0"/>
              </a:rPr>
              <a:t>Success Criteria</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Reduce order processing errors by 50%.</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Achieve real-time inventory accuracy of 95%.</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Automate invoicing for 90% of orders by project completion.</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90000"/>
              </a:lnSpc>
            </a:pPr>
            <a:endParaRPr lang="en-US" sz="1500" dirty="0"/>
          </a:p>
        </p:txBody>
      </p:sp>
      <p:sp>
        <p:nvSpPr>
          <p:cNvPr id="4" name="Slide Number Placeholder 3"/>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Order Management</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p:cNvGraphicFramePr>
            <a:graphicFrameLocks noGrp="1"/>
          </p:cNvGraphicFramePr>
          <p:nvPr>
            <p:ph idx="1"/>
          </p:nvPr>
        </p:nvGraphicFramePr>
        <p:xfrm>
          <a:off x="486697" y="2275188"/>
          <a:ext cx="8171528" cy="204389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408563" y="2993014"/>
            <a:ext cx="8248740" cy="3110723"/>
          </a:xfrm>
          <a:prstGeom prst="rect">
            <a:avLst/>
          </a:prstGeom>
          <a:noFill/>
        </p:spPr>
        <p:txBody>
          <a:bodyPr wrap="square">
            <a:spAutoFit/>
          </a:bodyPr>
          <a:lstStyle/>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Requirements Gathering</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Conduct workshops and interviews with stakeholders from order management and inventory teams.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Document detailed use cases and process flows for current and desired states.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Solution Selection</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Evaluate potential platforms and tools based on business needs, design specifications, and scalability.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Prototyping and Testing</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Develop prototypes for key modules, including order management and invoicing.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Conduct user acceptance testing (UAT) to validate alignment with business requirements.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Implementation</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Integrate the selected solution with existing systems for inventory management and invoicing.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Provide training to ensure operational teams can efficiently use the new system.</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Order Management</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p:cNvGraphicFramePr>
            <a:graphicFrameLocks noGrp="1"/>
          </p:cNvGraphicFramePr>
          <p:nvPr>
            <p:ph idx="1"/>
          </p:nvPr>
        </p:nvGraphicFramePr>
        <p:xfrm>
          <a:off x="486697" y="2476884"/>
          <a:ext cx="8171528" cy="390446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301557" y="3463427"/>
            <a:ext cx="8041151" cy="2556726"/>
          </a:xfrm>
          <a:prstGeom prst="rect">
            <a:avLst/>
          </a:prstGeom>
          <a:noFill/>
        </p:spPr>
        <p:txBody>
          <a:bodyPr wrap="square">
            <a:spAutoFit/>
          </a:bodyPr>
          <a:lstStyle/>
          <a:p>
            <a:pPr marL="342900" marR="0" lvl="0" indent="-342900">
              <a:lnSpc>
                <a:spcPct val="150000"/>
              </a:lnSpc>
              <a:buFont typeface="Symbol" panose="05050102010706020507" pitchFamily="18" charset="2"/>
              <a:buChar char=""/>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People</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Project team members, including business analysts, IT personnel, and operational team representatives.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Vendor support for platform deployment and integration.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Time</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Complete implementation within 6 months.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Budget</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Hardware, software, training, and services not to exceed Rs. 20,00,000.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Other</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Third-party software evaluations, site visits, and market research reports not to exceed Rs. 3,00,000.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Order Management</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p:cNvGraphicFramePr>
            <a:graphicFrameLocks noGrp="1"/>
          </p:cNvGraphicFramePr>
          <p:nvPr>
            <p:ph idx="1"/>
          </p:nvPr>
        </p:nvGraphicFramePr>
        <p:xfrm>
          <a:off x="486697" y="2810257"/>
          <a:ext cx="8171528" cy="341847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1128409" y="3532017"/>
            <a:ext cx="6896909" cy="2279727"/>
          </a:xfrm>
          <a:prstGeom prst="rect">
            <a:avLst/>
          </a:prstGeom>
          <a:noFill/>
        </p:spPr>
        <p:txBody>
          <a:bodyPr wrap="square">
            <a:spAutoFit/>
          </a:bodyPr>
          <a:lstStyle/>
          <a:p>
            <a:pPr marR="0" lvl="0">
              <a:lnSpc>
                <a:spcPct val="150000"/>
              </a:lnSpc>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Risks</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Resistance from operational teams due to changes in workflows.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Potential integration issues with existing inventory systems.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Delays in software delivery due to scope changes or underestimated complexity.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50000"/>
              </a:lnSpc>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Dependencies</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Timely availability of stakeholder inputs during requirements and testing phases.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Vendor support for seamless integration and timely delivery.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Accurate inventory and order data for system migration and validation.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Rectangle 25"/>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0" name="Freeform: Shape 29"/>
          <p:cNvSpPr>
            <a:spLocks noGrp="1" noRot="1" noChangeAspect="1" noMove="1" noResize="1" noEditPoints="1" noAdjustHandles="1" noChangeArrowheads="1" noChangeShapeType="1" noTextEdit="1"/>
          </p:cNvSpPr>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p:cNvSpPr>
            <a:spLocks noGrp="1"/>
          </p:cNvSpPr>
          <p:nvPr>
            <p:ph type="title"/>
          </p:nvPr>
        </p:nvSpPr>
        <p:spPr>
          <a:xfrm>
            <a:off x="827484" y="452718"/>
            <a:ext cx="6710641" cy="1400530"/>
          </a:xfrm>
        </p:spPr>
        <p:txBody>
          <a:bodyPr anchor="ctr">
            <a:normAutofit/>
          </a:bodyPr>
          <a:lstStyle/>
          <a:p>
            <a:r>
              <a:rPr lang="en-US">
                <a:solidFill>
                  <a:srgbClr val="FFFFFF"/>
                </a:solidFill>
              </a:rPr>
              <a:t>Contact Management</a:t>
            </a:r>
            <a:endParaRPr lang="en-US">
              <a:solidFill>
                <a:srgbClr val="FFFFFF"/>
              </a:solidFill>
            </a:endParaRPr>
          </a:p>
        </p:txBody>
      </p:sp>
      <p:sp>
        <p:nvSpPr>
          <p:cNvPr id="3" name="Content Placeholder 2"/>
          <p:cNvSpPr>
            <a:spLocks noGrp="1"/>
          </p:cNvSpPr>
          <p:nvPr>
            <p:ph idx="1"/>
          </p:nvPr>
        </p:nvSpPr>
        <p:spPr>
          <a:xfrm>
            <a:off x="39370" y="2286000"/>
            <a:ext cx="9090660" cy="4572000"/>
          </a:xfrm>
        </p:spPr>
        <p:txBody>
          <a:bodyPr>
            <a:normAutofit lnSpcReduction="10000"/>
          </a:bodyPr>
          <a:lstStyle/>
          <a:p>
            <a:pPr marL="0" marR="0">
              <a:lnSpc>
                <a:spcPct val="90000"/>
              </a:lnSpc>
            </a:pPr>
            <a:r>
              <a:rPr lang="en-US" sz="1500" b="1">
                <a:effectLst/>
                <a:latin typeface="Calibri" panose="020F0502020204030204" pitchFamily="34" charset="0"/>
                <a:ea typeface="Times New Roman" panose="02020603050405020304" pitchFamily="18" charset="0"/>
                <a:cs typeface="Times New Roman" panose="02020603050405020304" pitchFamily="18" charset="0"/>
              </a:rPr>
              <a:t>Situation:</a:t>
            </a:r>
            <a:endParaRPr lang="en-US" sz="1500" b="1">
              <a:effectLst/>
              <a:latin typeface="Calibri" panose="020F0502020204030204" pitchFamily="34" charset="0"/>
              <a:ea typeface="Times New Roman" panose="02020603050405020304" pitchFamily="18" charset="0"/>
              <a:cs typeface="Times New Roman" panose="02020603050405020304" pitchFamily="18" charset="0"/>
            </a:endParaRPr>
          </a:p>
          <a:p>
            <a:pPr marL="400050" marR="0" lvl="1" algn="l">
              <a:lnSpc>
                <a:spcPct val="90000"/>
              </a:lnSpc>
            </a:pPr>
            <a:r>
              <a:rPr lang="en-US" altLang="en-US" sz="1500">
                <a:effectLst/>
                <a:latin typeface="Calibri" panose="020F0502020204030204" pitchFamily="34" charset="0"/>
                <a:ea typeface="Times New Roman" panose="02020603050405020304" pitchFamily="18" charset="0"/>
                <a:cs typeface="Times New Roman" panose="02020603050405020304" pitchFamily="18" charset="0"/>
                <a:sym typeface="+mn-ea"/>
              </a:rPr>
              <a:t>The current Order Management process lacks a centralized contact management feature within the Phyzii CRM application. Sales teams and customer service representatives are struggling to efficiently manage and access customer data. Without a unified view of customer profiles, tracking order statuses, addressing customer queries, and creating personalized interactions has become increasingly challenging.</a:t>
            </a:r>
            <a:endParaRPr lang="en-US" altLang="en-US" sz="1500">
              <a:effectLst/>
              <a:latin typeface="Calibri" panose="020F0502020204030204" pitchFamily="34" charset="0"/>
              <a:ea typeface="Times New Roman" panose="02020603050405020304" pitchFamily="18" charset="0"/>
              <a:cs typeface="Times New Roman" panose="02020603050405020304" pitchFamily="18" charset="0"/>
              <a:sym typeface="+mn-ea"/>
            </a:endParaRPr>
          </a:p>
          <a:p>
            <a:pPr marL="0" marR="0">
              <a:lnSpc>
                <a:spcPct val="90000"/>
              </a:lnSpc>
            </a:pPr>
            <a:r>
              <a:rPr lang="en-US" sz="1500" b="1">
                <a:effectLst/>
                <a:latin typeface="Calibri" panose="020F0502020204030204" pitchFamily="34" charset="0"/>
                <a:ea typeface="Times New Roman" panose="02020603050405020304" pitchFamily="18" charset="0"/>
                <a:cs typeface="Times New Roman" panose="02020603050405020304" pitchFamily="18" charset="0"/>
                <a:sym typeface="+mn-ea"/>
              </a:rPr>
              <a:t>Problem:</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lnSpc>
                <a:spcPct val="90000"/>
              </a:lnSpc>
            </a:pPr>
            <a:r>
              <a:rPr lang="en-US" altLang="en-US" sz="1500">
                <a:effectLst/>
                <a:latin typeface="Calibri" panose="020F0502020204030204" pitchFamily="34" charset="0"/>
                <a:ea typeface="Times New Roman" panose="02020603050405020304" pitchFamily="18" charset="0"/>
                <a:cs typeface="Times New Roman" panose="02020603050405020304" pitchFamily="18" charset="0"/>
              </a:rPr>
              <a:t>The absence of a dedicated contact management system has led to several issues in the Order Management process like Data Fragmentation,Manual Efforts, Missed Opportunities, Delayed Response Times, Reporting Challenges etc.</a:t>
            </a:r>
            <a:r>
              <a:rPr lang="en-US" sz="15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lnSpc>
                <a:spcPct val="90000"/>
              </a:lnSpc>
            </a:pPr>
            <a:r>
              <a:rPr lang="en-US" sz="1500" b="1">
                <a:effectLst/>
                <a:latin typeface="Calibri" panose="020F0502020204030204" pitchFamily="34" charset="0"/>
                <a:ea typeface="Times New Roman" panose="02020603050405020304" pitchFamily="18" charset="0"/>
                <a:cs typeface="Times New Roman" panose="02020603050405020304" pitchFamily="18" charset="0"/>
                <a:sym typeface="+mn-ea"/>
              </a:rPr>
              <a:t>Opportunity:</a:t>
            </a:r>
            <a:endParaRPr lang="en-US" sz="1500" b="1">
              <a:effectLst/>
              <a:latin typeface="Calibri" panose="020F0502020204030204" pitchFamily="34" charset="0"/>
              <a:ea typeface="Times New Roman" panose="02020603050405020304" pitchFamily="18" charset="0"/>
              <a:cs typeface="Times New Roman" panose="02020603050405020304" pitchFamily="18" charset="0"/>
              <a:sym typeface="+mn-ea"/>
            </a:endParaRPr>
          </a:p>
          <a:p>
            <a:pPr marL="457200" lvl="2" algn="just">
              <a:lnSpc>
                <a:spcPct val="90000"/>
              </a:lnSpc>
            </a:pPr>
            <a:r>
              <a:rPr lang="en-US" altLang="en-US" sz="1330">
                <a:effectLst/>
                <a:latin typeface="Calibri" panose="020F0502020204030204" pitchFamily="34" charset="0"/>
                <a:ea typeface="Times New Roman" panose="02020603050405020304" pitchFamily="18" charset="0"/>
                <a:cs typeface="Times New Roman" panose="02020603050405020304" pitchFamily="18" charset="0"/>
                <a:sym typeface="+mn-ea"/>
              </a:rPr>
              <a:t>Implementing a centralized Contact Management feature integrated into the Phyzii CRM for Order Management offers several opportunities like </a:t>
            </a:r>
            <a:r>
              <a:rPr lang="en-US" altLang="en-US" sz="1330">
                <a:effectLst/>
                <a:latin typeface="Calibri" panose="020F0502020204030204" pitchFamily="34" charset="0"/>
                <a:ea typeface="Times New Roman" panose="02020603050405020304" pitchFamily="18" charset="0"/>
                <a:cs typeface="Times New Roman" panose="02020603050405020304" pitchFamily="18" charset="0"/>
              </a:rPr>
              <a:t>Centralized Customer Database, Enhanced Efficiency, Improved Customer Engagement, Actionable Insights, Streamlined Operations, Scalability</a:t>
            </a:r>
            <a:endParaRPr lang="en-US" altLang="en-US" sz="133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90000"/>
              </a:lnSpc>
            </a:pPr>
            <a:r>
              <a:rPr lang="en-US" sz="1500" b="1">
                <a:effectLst/>
                <a:latin typeface="Calibri" panose="020F0502020204030204" pitchFamily="34" charset="0"/>
                <a:ea typeface="Times New Roman" panose="02020603050405020304" pitchFamily="18" charset="0"/>
                <a:cs typeface="Times New Roman" panose="02020603050405020304" pitchFamily="18" charset="0"/>
              </a:rPr>
              <a:t>Purpose Statement (Goals)</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lnSpc>
                <a:spcPct val="90000"/>
              </a:lnSpc>
            </a:pPr>
            <a:r>
              <a:rPr lang="en-US" sz="1500">
                <a:effectLst/>
                <a:latin typeface="Calibri" panose="020F0502020204030204" pitchFamily="34" charset="0"/>
                <a:ea typeface="Times New Roman" panose="02020603050405020304" pitchFamily="18" charset="0"/>
                <a:cs typeface="Times New Roman" panose="02020603050405020304" pitchFamily="18" charset="0"/>
              </a:rPr>
              <a:t>To centralize customer data, improve segmentation, and streamline communication, enhancing customer relationships and team productivity.</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p>
            <a:pPr marL="114300" lvl="1" indent="0">
              <a:lnSpc>
                <a:spcPct val="90000"/>
              </a:lnSpc>
              <a:buNone/>
            </a:pP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90000"/>
              </a:lnSpc>
            </a:pPr>
            <a:endParaRPr lang="en-US" sz="1500"/>
          </a:p>
        </p:txBody>
      </p:sp>
      <p:sp>
        <p:nvSpPr>
          <p:cNvPr id="4" name="Slide Number Placeholder 3"/>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8" name="Freeform: Shape 27"/>
          <p:cNvSpPr>
            <a:spLocks noGrp="1" noRot="1" noChangeAspect="1" noMove="1" noResize="1" noEditPoints="1" noAdjustHandles="1" noChangeArrowheads="1" noChangeShapeType="1" noTextEdit="1"/>
          </p:cNvSpPr>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p:cNvSpPr>
            <a:spLocks noGrp="1"/>
          </p:cNvSpPr>
          <p:nvPr>
            <p:ph type="title"/>
          </p:nvPr>
        </p:nvSpPr>
        <p:spPr>
          <a:xfrm>
            <a:off x="827484" y="452718"/>
            <a:ext cx="6710641" cy="1400530"/>
          </a:xfrm>
        </p:spPr>
        <p:txBody>
          <a:bodyPr anchor="ctr">
            <a:normAutofit/>
          </a:bodyPr>
          <a:lstStyle/>
          <a:p>
            <a:r>
              <a:rPr lang="en-US">
                <a:solidFill>
                  <a:srgbClr val="FFFFFF"/>
                </a:solidFill>
              </a:rPr>
              <a:t>Contact Management</a:t>
            </a:r>
            <a:endParaRPr lang="en-US">
              <a:solidFill>
                <a:srgbClr val="FFFFFF"/>
              </a:solidFill>
            </a:endParaRPr>
          </a:p>
        </p:txBody>
      </p:sp>
      <p:sp>
        <p:nvSpPr>
          <p:cNvPr id="17" name="Content Placeholder 2"/>
          <p:cNvSpPr>
            <a:spLocks noGrp="1"/>
          </p:cNvSpPr>
          <p:nvPr>
            <p:ph idx="1"/>
          </p:nvPr>
        </p:nvSpPr>
        <p:spPr>
          <a:xfrm>
            <a:off x="583660" y="2305966"/>
            <a:ext cx="7879404" cy="4201838"/>
          </a:xfrm>
        </p:spPr>
        <p:txBody>
          <a:bodyPr>
            <a:normAutofit fontScale="92500" lnSpcReduction="10000"/>
          </a:bodyPr>
          <a:lstStyle/>
          <a:p>
            <a:pPr marL="0" marR="0">
              <a:lnSpc>
                <a:spcPct val="90000"/>
              </a:lnSpc>
            </a:pPr>
            <a:r>
              <a:rPr lang="en-US" sz="1500" b="1" dirty="0">
                <a:effectLst/>
                <a:latin typeface="Calibri" panose="020F0502020204030204" pitchFamily="34" charset="0"/>
                <a:ea typeface="Times New Roman" panose="02020603050405020304" pitchFamily="18" charset="0"/>
                <a:cs typeface="Times New Roman" panose="02020603050405020304" pitchFamily="18" charset="0"/>
              </a:rPr>
              <a:t>Project Objectives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Implement a centralized repository for all customer and contact data, eliminating fragmentation </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Enable advanced customer segmentation to support targeted marketing and engagement strategies.</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Integrate communication tools to enhance interaction efficiency and reduce manual processes.</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Ensure compliance with data security and privacy regulations</a:t>
            </a:r>
            <a:r>
              <a:rPr lang="en-US" sz="1600" dirty="0"/>
              <a:t>.</a:t>
            </a:r>
            <a:endParaRPr lang="en-US" sz="1600" dirty="0"/>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Train team members to maximize the system’s functionality and adoption.</a:t>
            </a:r>
            <a:endParaRPr lang="en-US" sz="1500" dirty="0">
              <a:latin typeface="Calibri" panose="020F0502020204030204" pitchFamily="34" charset="0"/>
              <a:cs typeface="Times New Roman" panose="02020603050405020304" pitchFamily="18" charset="0"/>
            </a:endParaRPr>
          </a:p>
          <a:p>
            <a:pPr marL="400050" lvl="1" indent="0">
              <a:lnSpc>
                <a:spcPct val="90000"/>
              </a:lnSpc>
              <a:buSzPts val="1000"/>
              <a:buNone/>
              <a:tabLst>
                <a:tab pos="457200" algn="l"/>
              </a:tabLst>
            </a:pP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90000"/>
              </a:lnSpc>
            </a:pPr>
            <a:r>
              <a:rPr lang="en-US" sz="1500" b="1" dirty="0">
                <a:effectLst/>
                <a:latin typeface="Calibri" panose="020F0502020204030204" pitchFamily="34" charset="0"/>
                <a:ea typeface="Times New Roman" panose="02020603050405020304" pitchFamily="18" charset="0"/>
                <a:cs typeface="Times New Roman" panose="02020603050405020304" pitchFamily="18" charset="0"/>
              </a:rPr>
              <a:t>Success Criteria</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90% of customer data accurately migrated to a single repository within 3 months.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Creation of at least 5 customer segments based on defined business criteria </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Achieve a 30% reduction in manual effort for communication tasks within the first quarter post-implementation.</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Obtain a satisfaction score of 85% or higher from stakeholders during user acceptance testing (UAT).</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endParaRPr lang="en-US" sz="1500" dirty="0">
              <a:latin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p>
            <a:fld id="{C1FF6DA9-008F-8B48-92A6-B652298478B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17580</Words>
  <Application>WPS Presentation</Application>
  <PresentationFormat>On-screen Show (4:3)</PresentationFormat>
  <Paragraphs>402</Paragraphs>
  <Slides>28</Slides>
  <Notes>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28</vt:i4>
      </vt:variant>
    </vt:vector>
  </HeadingPairs>
  <TitlesOfParts>
    <vt:vector size="46" baseType="lpstr">
      <vt:lpstr>Arial</vt:lpstr>
      <vt:lpstr>SimSun</vt:lpstr>
      <vt:lpstr>Wingdings</vt:lpstr>
      <vt:lpstr>Wingdings 3</vt:lpstr>
      <vt:lpstr>Arial</vt:lpstr>
      <vt:lpstr>Century Gothic</vt:lpstr>
      <vt:lpstr>Calibri</vt:lpstr>
      <vt:lpstr>Times New Roman</vt:lpstr>
      <vt:lpstr>Symbol</vt:lpstr>
      <vt:lpstr>Courier New</vt:lpstr>
      <vt:lpstr>MS Mincho</vt:lpstr>
      <vt:lpstr>MS Gothic</vt:lpstr>
      <vt:lpstr>Microsoft YaHei</vt:lpstr>
      <vt:lpstr>Arial Unicode MS</vt:lpstr>
      <vt:lpstr>Aptos</vt:lpstr>
      <vt:lpstr>Segoe Print</vt:lpstr>
      <vt:lpstr>Century Gothic</vt:lpstr>
      <vt:lpstr>Ion</vt:lpstr>
      <vt:lpstr>Phyzii (Sales CRM Application) Waterfall Model Approach </vt:lpstr>
      <vt:lpstr>Features Introduced in Phyzii (Sales CRM Application)</vt:lpstr>
      <vt:lpstr>Order Management</vt:lpstr>
      <vt:lpstr>Order Management</vt:lpstr>
      <vt:lpstr>Order Management</vt:lpstr>
      <vt:lpstr>Order Management</vt:lpstr>
      <vt:lpstr>Order Management</vt:lpstr>
      <vt:lpstr>Contact Management</vt:lpstr>
      <vt:lpstr>Contact Management</vt:lpstr>
      <vt:lpstr>Contact Management</vt:lpstr>
      <vt:lpstr>Contact Management</vt:lpstr>
      <vt:lpstr>Contact Management</vt:lpstr>
      <vt:lpstr>Reporting and Analytics</vt:lpstr>
      <vt:lpstr>Reporting and Analytics</vt:lpstr>
      <vt:lpstr>Reporting and Analytics</vt:lpstr>
      <vt:lpstr>Reporting and Analytics</vt:lpstr>
      <vt:lpstr>Reporting and Analytics</vt:lpstr>
      <vt:lpstr>Mobile Accessibility</vt:lpstr>
      <vt:lpstr>Mobile Accessibility</vt:lpstr>
      <vt:lpstr>Mobile Accessibility</vt:lpstr>
      <vt:lpstr>Mobile Accessibility</vt:lpstr>
      <vt:lpstr>Mobile Accessibility</vt:lpstr>
      <vt:lpstr>Integrations</vt:lpstr>
      <vt:lpstr>Integrations</vt:lpstr>
      <vt:lpstr>Integrations</vt:lpstr>
      <vt:lpstr>Integrations</vt:lpstr>
      <vt:lpstr>Integrations</vt:lpstr>
      <vt:lpstr>Integrations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generated using python-pptx</dc:description>
  <cp:lastModifiedBy>P Singa Ram</cp:lastModifiedBy>
  <cp:revision>41</cp:revision>
  <dcterms:created xsi:type="dcterms:W3CDTF">2013-01-27T09:14:00Z</dcterms:created>
  <dcterms:modified xsi:type="dcterms:W3CDTF">2025-01-16T13:15:06Z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D45BBFBF4F9543B8B47BD25E2B0A97D8_13</vt:lpwstr>
  </property>
  <property fmtid="{D5CDD505-2E9C-101B-9397-08002B2CF9AE}" pid="3" name="KSOProductBuildVer">
    <vt:lpwstr>1033-12.2.0.19805</vt:lpwstr>
  </property>
</Properties>
</file>