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Facets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Prepared by [</a:t>
            </a:r>
            <a:r>
              <a:rPr lang="en-IN" dirty="0"/>
              <a:t>Nilesh</a:t>
            </a:r>
            <a:r>
              <a:rPr dirty="0"/>
              <a:t> </a:t>
            </a:r>
            <a:r>
              <a:rPr lang="en-IN" dirty="0"/>
              <a:t>Bhambure</a:t>
            </a:r>
            <a:r>
              <a:rPr dirty="0"/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Technical Risks:</a:t>
            </a:r>
          </a:p>
          <a:p>
            <a:r>
              <a:t>  - Integration with existing systems.</a:t>
            </a:r>
          </a:p>
          <a:p>
            <a:r>
              <a:t>  - Data migration challenges.</a:t>
            </a:r>
          </a:p>
          <a:p>
            <a:endParaRPr/>
          </a:p>
          <a:p>
            <a:r>
              <a:t>• Budget Risks:</a:t>
            </a:r>
          </a:p>
          <a:p>
            <a:r>
              <a:t>  - Resource allocation.</a:t>
            </a:r>
          </a:p>
          <a:p>
            <a:r>
              <a:t>  - Unexpected project delays.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Description of the Facets application.</a:t>
            </a:r>
          </a:p>
          <a:p>
            <a:r>
              <a:rPr dirty="0"/>
              <a:t>• Role in helping configuration analysts process medical claims effectively.</a:t>
            </a:r>
          </a:p>
          <a:p>
            <a:r>
              <a:rPr dirty="0"/>
              <a:t>• Importance in ensuring smooth medical claim operations.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Inefficiencies in claim processing without automated systems.</a:t>
            </a:r>
          </a:p>
          <a:p>
            <a:r>
              <a:t>• Manual errors leading to delays.</a:t>
            </a:r>
          </a:p>
          <a:p>
            <a:r>
              <a:t>• Lack of a streamlined workflow for configuration analysts.</a:t>
            </a:r>
          </a:p>
          <a:p>
            <a:r>
              <a:t>• Challenges in scaling due to outdated systems.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Automating claim processing to reduce manual effort.</a:t>
            </a:r>
          </a:p>
          <a:p>
            <a:r>
              <a:t>• Streamlining workflows for better productivity.</a:t>
            </a:r>
          </a:p>
          <a:p>
            <a:r>
              <a:t>• Utilizing advanced technologies like Java and MySQL.</a:t>
            </a:r>
          </a:p>
          <a:p>
            <a:r>
              <a:t>• Ensuring compliance and scalability in the healthcare domain.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 of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To improve the efficiency of medical claim processing.</a:t>
            </a:r>
          </a:p>
          <a:p>
            <a:r>
              <a:t>• Enhance the user experience for configuration analysts.</a:t>
            </a:r>
          </a:p>
          <a:p>
            <a:r>
              <a:t>• Reduce errors and improve compliance.</a:t>
            </a:r>
          </a:p>
          <a:p>
            <a:r>
              <a:t>• Scale the system to handle growing demands.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Design a user-friendly interface for configuration analysts.</a:t>
            </a:r>
          </a:p>
          <a:p>
            <a:r>
              <a:t>• Automate repetitive tasks using Java-based modules.</a:t>
            </a:r>
          </a:p>
          <a:p>
            <a:r>
              <a:t>• Use MySQL for robust data storage and processing.</a:t>
            </a:r>
          </a:p>
          <a:p>
            <a:r>
              <a:t>• Maintain a 99% accuracy rate in claims processing.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Improved processing speed (30% faster).</a:t>
            </a:r>
          </a:p>
          <a:p>
            <a:r>
              <a:t>• Error reduction (down by 20%).</a:t>
            </a:r>
          </a:p>
          <a:p>
            <a:r>
              <a:t>• Positive user feedback from configuration analysts.</a:t>
            </a:r>
          </a:p>
          <a:p>
            <a:r>
              <a:t>• Adherence to the project timeline and budget.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Methodology and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Model: Waterfall</a:t>
            </a:r>
          </a:p>
          <a:p>
            <a:endParaRPr/>
          </a:p>
          <a:p>
            <a:r>
              <a:t>1. Requirement gathering and analysis.</a:t>
            </a:r>
          </a:p>
          <a:p>
            <a:r>
              <a:t>2. Design phase with detailed workflows.</a:t>
            </a:r>
          </a:p>
          <a:p>
            <a:r>
              <a:t>3. Development using Java and MySQL.</a:t>
            </a:r>
          </a:p>
          <a:p>
            <a:r>
              <a:t>4. Testing for accuracy and efficiency.</a:t>
            </a:r>
          </a:p>
          <a:p>
            <a:r>
              <a:t>5. Deployment and user training.</a:t>
            </a:r>
          </a:p>
          <a:p>
            <a:r>
              <a:t>6. Maintenance and support.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People Involved:</a:t>
            </a:r>
          </a:p>
          <a:p>
            <a:r>
              <a:t>  - Project Manager</a:t>
            </a:r>
          </a:p>
          <a:p>
            <a:r>
              <a:t>  - Business Analysts</a:t>
            </a:r>
          </a:p>
          <a:p>
            <a:r>
              <a:t>  - Developers</a:t>
            </a:r>
          </a:p>
          <a:p>
            <a:r>
              <a:t>  - Quality Assurance Team</a:t>
            </a:r>
          </a:p>
          <a:p>
            <a:r>
              <a:t>  - End-users (Configuration Analysts)</a:t>
            </a:r>
          </a:p>
          <a:p>
            <a:endParaRPr/>
          </a:p>
          <a:p>
            <a:r>
              <a:t>• Technology:</a:t>
            </a:r>
          </a:p>
          <a:p>
            <a:r>
              <a:t>  - Programming: Java</a:t>
            </a:r>
          </a:p>
          <a:p>
            <a:r>
              <a:t>  - Database: MySQL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350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Facets Project</vt:lpstr>
      <vt:lpstr>Situation</vt:lpstr>
      <vt:lpstr>Problems</vt:lpstr>
      <vt:lpstr>Opportunities</vt:lpstr>
      <vt:lpstr>Goals of the Project</vt:lpstr>
      <vt:lpstr>Project Objectives</vt:lpstr>
      <vt:lpstr>Success Criteria</vt:lpstr>
      <vt:lpstr>Methodology and Approach</vt:lpstr>
      <vt:lpstr>Resources</vt:lpstr>
      <vt:lpstr>Risk &amp; Dependencies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Nilesh Bhambure</cp:lastModifiedBy>
  <cp:revision>2</cp:revision>
  <dcterms:created xsi:type="dcterms:W3CDTF">2013-01-27T09:14:16Z</dcterms:created>
  <dcterms:modified xsi:type="dcterms:W3CDTF">2025-01-10T05:26:42Z</dcterms:modified>
  <cp:category/>
</cp:coreProperties>
</file>