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9" r:id="rId13"/>
    <p:sldId id="266" r:id="rId14"/>
    <p:sldId id="267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3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2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0989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25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7152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96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14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2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3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2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4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6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5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2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1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9E832AD-C88D-0D97-F975-74B6A5F49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3802" y="2595257"/>
            <a:ext cx="6144035" cy="1096899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 Ease Airline Reservation System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Prepared By: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Janhavi Karia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31/12/2024</a:t>
            </a:r>
          </a:p>
        </p:txBody>
      </p:sp>
    </p:spTree>
    <p:extLst>
      <p:ext uri="{BB962C8B-B14F-4D97-AF65-F5344CB8AC3E}">
        <p14:creationId xmlns:p14="http://schemas.microsoft.com/office/powerpoint/2010/main" val="4641900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DA101-D2DB-408E-F5E7-9F41BBB62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265" y="1224741"/>
            <a:ext cx="8596668" cy="429492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Methods/Approach -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426959A-74B3-0B10-4A73-0591A6891B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2908" y="1737928"/>
            <a:ext cx="8687407" cy="338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Testers/QA Engineers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conduct UAT to ensure the system meets business requirements, works seamlessly, and does not disrupt existing functionality.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 (BA)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participates in UAT by preparing test scenarios based on business requirements, reviews test results, and approves the system for deployment once all business objectives are met.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Manager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ensures a smooth deployment and Go-Live readiness, while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 Administrator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optimizes performance and handles data migration, and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Network Administrator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ensures infrastructure support.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Testers/QA Engineers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perform post-deployment testing, and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 (BA)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validates results, ensures requirements are met, and provides user training.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200" dirty="0"/>
              <a:t>The </a:t>
            </a:r>
            <a:r>
              <a:rPr lang="en-US" sz="1200" b="1" dirty="0"/>
              <a:t>Project Manager</a:t>
            </a:r>
            <a:r>
              <a:rPr lang="en-US" sz="1200" dirty="0"/>
              <a:t> monitors post-launch system performance and addresses issues, while the </a:t>
            </a:r>
            <a:r>
              <a:rPr lang="en-US" sz="1200" b="1" dirty="0"/>
              <a:t>Business Analyst (BA)</a:t>
            </a:r>
            <a:r>
              <a:rPr lang="en-US" sz="1200" dirty="0"/>
              <a:t> gathers feedback from users and stakeholders to identify improvements and supports change requests or new requirements.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940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4FADA-B5EC-0F1A-82DD-BD8F7725F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4" y="1256634"/>
            <a:ext cx="8596668" cy="329738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E784250-6A3A-BDFF-9DC3-785C24854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6274" y="1720840"/>
            <a:ext cx="8313506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18 months (from project initiation to completion).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Budget: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₹2 Crores (fixed).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Hardware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₹50,00,000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Software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₹40,00,000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Other (Miscellaneous)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₹20,00,000.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Training Services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₹15,00,000.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Licensing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₹25,00,000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Contingency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₹20,00,000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People Resources:</a:t>
            </a:r>
            <a:r>
              <a:rPr lang="en-US" altLang="en-US" sz="12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Manager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UI/UX Designers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Developer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 Administrator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Network Administrator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Testers/QA Engineers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893ADB9-8E86-FAAE-BC04-BCD15E47C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5B60C22-68BF-6259-96C8-A724D0795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487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84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4FADA-B5EC-0F1A-82DD-BD8F7725F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4" y="1256634"/>
            <a:ext cx="8596668" cy="329738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E784250-6A3A-BDFF-9DC3-785C24854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6274" y="1995692"/>
            <a:ext cx="8313506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Technologies :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Frontend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React.js or Angular, HTML5, CSS3, JavaScript, Bootstrap/Material UI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Backend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Java (Spring Boot) or Node.js, RESTful APIs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MySQL/PostgreSQL, MongoDB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Payment Gateway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Razorpay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Stripe, PayPal API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Notifications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Twilio (SMS), SendGrid (Email), WebSocket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Cloud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AWS, Azure, GCP, Docker, Kubernetes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Version Control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Git, GitHub/GitLab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Mobile App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React Native or Flutter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Security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OAuth 2.0, JWT, SSL/TLS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CI/CD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Jenkins, GitLab CI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893ADB9-8E86-FAAE-BC04-BCD15E47C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5B60C22-68BF-6259-96C8-A724D0795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487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106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FF24C-B8B6-3BE6-D6D4-3D6685B7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367" y="1104123"/>
            <a:ext cx="8596668" cy="332791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and Dependencies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054B0-7FCD-5F3B-1410-6A825E44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367" y="1651518"/>
            <a:ext cx="8596668" cy="3254779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: 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of delays due to lack of clarity or changes in regulatory requirements, leading to compliance issues.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Inaccuracy in accessing and processing transaction data from internal or external sources can affect the quality of operations.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outdated or unsupported technologies could cause compatibility issues between components and third-party services.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of delays or failures from unresponsive or unreliable vendors and third-party service provider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11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FF24C-B8B6-3BE6-D6D4-3D6685B7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367" y="1104123"/>
            <a:ext cx="8596668" cy="332791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and Dependencies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054B0-7FCD-5F3B-1410-6A825E44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367" y="1647405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Dependencies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Integration of payment gateways, real-time updates, and external APIs for flight status.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Dependencies on aviation and government authorities for legal permissions and certifications.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Availability of robust hosting servers or cloud infrastructure for application deployment.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Timely availability of accurate flight schedules and customer data from airlines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164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9AE75-DB49-F4D6-4F4C-C7B7059B2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307691"/>
            <a:ext cx="8596668" cy="437227"/>
          </a:xfrm>
        </p:spPr>
        <p:txBody>
          <a:bodyPr>
            <a:norm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Thank you 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1649D-E3B7-AA94-F2D9-E4A194604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Sponsor – Harry Thomas 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Manager – Kevin </a:t>
            </a:r>
          </a:p>
        </p:txBody>
      </p:sp>
    </p:spTree>
    <p:extLst>
      <p:ext uri="{BB962C8B-B14F-4D97-AF65-F5344CB8AC3E}">
        <p14:creationId xmlns:p14="http://schemas.microsoft.com/office/powerpoint/2010/main" val="161270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E6134-9545-155B-79F4-E51FC96BA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374710"/>
            <a:ext cx="8596668" cy="360784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D9283EC-8D5A-0652-8D8C-04314A8718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90132" y="1859339"/>
            <a:ext cx="2952274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Introduction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Situation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Problem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Opportunity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Purpose Statement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Objectives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Success Criteria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Methods/Approach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Resources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Risks and Dependencies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565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8B774-2C8C-E84B-8B0A-344FFEC9C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675" y="1048067"/>
            <a:ext cx="8779327" cy="357266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 -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CE928-8714-D1D7-95E9-1FA75AD1C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444" y="1606600"/>
            <a:ext cx="8631558" cy="3880773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Air travel is a complex process, involving various steps such as booking tickets, managing customer data, and handling payment transactions. Customers often face challenges due to manual systems and outdated processes . Airlines and travel agencies deal with inefficiencies in flight booking and customer service, impacting overall business performance and customer satisfaction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Manual Booking Processes: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Relying on offline agents and airline offices, leading to time-consuming and error-prone bookings.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Lack of Real-Time Updates: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No access to real-time flight information, causing confusion and inconvenience.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Limited Accessibility: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Existing systems are not user-friendly or mobile-optimized.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Fragmented Payment and Services: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Cumbersome payment processes and lack of integrated services like baggage or meal preferences.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Administrative Challenges: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Difficulty in managing flight schedules, fares, and customer data due to decentralized systems.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ED31DD5-543E-BDC8-865D-3529741D3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3289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931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E6836-F55B-D566-5539-3A550DB15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74618"/>
            <a:ext cx="8596668" cy="321425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-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E34D0BE-6996-840D-6848-C8BDB50324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5259" y="1887968"/>
            <a:ext cx="8004371" cy="1720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Manual flight reservation systems lead to errors, delays, and difficulties in managing customer data.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existing process lacks automation, resulting in longer waiting times, inefficient data management,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200" dirty="0">
                <a:solidFill>
                  <a:schemeClr val="tx1"/>
                </a:solidFill>
                <a:latin typeface="Arial" panose="020B0604020202020204" pitchFamily="34" charset="0"/>
              </a:rPr>
              <a:t>    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 poor customer service.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Difficulty in providing real-time information regarding flight status, availability, and customer service responses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Limited payment options for travelers.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 dependency on offline agents for booking and cancellations. </a:t>
            </a:r>
          </a:p>
        </p:txBody>
      </p:sp>
    </p:spTree>
    <p:extLst>
      <p:ext uri="{BB962C8B-B14F-4D97-AF65-F5344CB8AC3E}">
        <p14:creationId xmlns:p14="http://schemas.microsoft.com/office/powerpoint/2010/main" val="168677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1F97-3415-9F2A-AE58-CF9BC340B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269" y="1390995"/>
            <a:ext cx="8596668" cy="362990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A749A7C-614E-AE53-5C44-DB4AAB348C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91964" y="1920814"/>
            <a:ext cx="7951277" cy="282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By automating flight reservations, airlines can streamline operations, reduce manual errors, and offer a faster, more efficient booking experience.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Real-time flight updates ensure customers are informed about delays, cancellations, or gate changes, enhancing transparency and trust.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Offering diverse payment methods simplifies transactions for customers, increasing convenience and boosting overall satisfaction.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secure system protects sensitive customer data while enabling personalized services, fostering loyalty and trust.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Value-added features like baggage tracking and customized meal options enhance the travel experience, leading to happier customers and repeat bookings.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884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AA012-C893-0C2E-3619-BA837A85A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203" y="1440873"/>
            <a:ext cx="8596668" cy="396240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Statement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7A762-8444-D74C-FB82-85B6FD15F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978" y="1994429"/>
            <a:ext cx="7264544" cy="396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develop a comprehensive Airline Reservation System that automates flight booking, payment processing, and customer data management, ensuring a smooth and efficient experience for both customers and airlines.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39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00BF-841A-F899-F056-A18513C3F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766" y="1166553"/>
            <a:ext cx="8596668" cy="362989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Objectives 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19463DA-B309-CEEA-48EE-0EF63BB439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744" y="1748180"/>
            <a:ext cx="7403346" cy="199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 a fully functional Airline Reservation System that automates flight booking and customer management.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Integrate real-time flight status updates, including delays, cancellations, and gate changes.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Offer multiple payment options (online and offline) and ensure secure transactions.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Enhance customer experience through a user-friendly interface and personalized services.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Provide 24/7 access to flight-related information and updates.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Enable admin-level management for flight schedules, pricing, and customer support.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3472E77-B1A5-F65F-309C-0AF418C2C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648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348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849FA-68CD-6E7D-2BD3-CA23374B9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5" y="1208116"/>
            <a:ext cx="8596668" cy="371302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 Criteria -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A84DA0-81A6-4DDD-DBE3-B5235347938E}"/>
              </a:ext>
            </a:extLst>
          </p:cNvPr>
          <p:cNvSpPr txBox="1"/>
          <p:nvPr/>
        </p:nvSpPr>
        <p:spPr>
          <a:xfrm>
            <a:off x="1054510" y="1785895"/>
            <a:ext cx="6880122" cy="2274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Centralized data storage ensures quick and easy access to essential information, improving operational efficiency and decision-making.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robust system minimizes interruptions, enhances response speed, and ensures smooth service delivery to customers.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user-friendly system with real-time updates simplifies travel planning, creating a hassle-free experience for customers.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Automation eliminates repetitive tasks, reducing errors and allowing staff to focus on more critical activities.</a:t>
            </a:r>
          </a:p>
        </p:txBody>
      </p:sp>
    </p:spTree>
    <p:extLst>
      <p:ext uri="{BB962C8B-B14F-4D97-AF65-F5344CB8AC3E}">
        <p14:creationId xmlns:p14="http://schemas.microsoft.com/office/powerpoint/2010/main" val="235331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DA101-D2DB-408E-F5E7-9F41BBB62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265" y="1224741"/>
            <a:ext cx="8596668" cy="429492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Methods/Approach 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11C15C0-7FB8-C162-D683-C488B46327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2742" y="1654233"/>
            <a:ext cx="8845387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For this project, we selected the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Waterfall Model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due to its sequential structure, clarity in phase-wise deliverables,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and suitability for projects with well-defined requirements.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/>
              <a:t>Conducted stakeholder interviews, document analysis , and questionnaire to gather functional and non-functional requirements, ensuring alignment and insights into usability preferences.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/>
              <a:t>Delivered a Business Requirement Document (BRD), Use Case Diagrams, and a Requirements Traceability Matrix (RTM) to document and track requirements comprehensively.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Designed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Wireframes and Mockups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for the user interface using tools like Balsamiq to visualize the application's design, created an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ER Diagram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define database relationships and structure.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/>
              <a:t>Then collaborated with the team to validate the design based on business needs and technical feasibility.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Developers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build and integrate modules using technologies like React/Angular (front-end), Java/Spring (back-end), and APIs, ensuring functionality aligns with design specifications and business requirements.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 Administrator (DB Admin)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optimizes and configures the database to support these modules.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provides clarifications and ensures the development aligns with the agreed requirements, while reviewing progress to ensure it meets business goals.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0626938-2EDE-59B1-2F20-DAB7C127D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8E6EC27-BC43-F2BE-2907-3F27D6214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012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5968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324</TotalTime>
  <Words>1227</Words>
  <Application>Microsoft Office PowerPoint</Application>
  <PresentationFormat>Widescreen</PresentationFormat>
  <Paragraphs>126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PowerPoint Presentation</vt:lpstr>
      <vt:lpstr>Agenda:</vt:lpstr>
      <vt:lpstr>Situation - </vt:lpstr>
      <vt:lpstr>Problem -</vt:lpstr>
      <vt:lpstr>Opportunity - </vt:lpstr>
      <vt:lpstr>Purpose Statement - </vt:lpstr>
      <vt:lpstr>Project Objectives - </vt:lpstr>
      <vt:lpstr>Success Criteria - </vt:lpstr>
      <vt:lpstr>Methods/Approach - </vt:lpstr>
      <vt:lpstr>Methods/Approach - </vt:lpstr>
      <vt:lpstr>Resources- </vt:lpstr>
      <vt:lpstr>Resources- </vt:lpstr>
      <vt:lpstr>Risks and Dependencies - </vt:lpstr>
      <vt:lpstr>Risks and Dependencies - </vt:lpstr>
      <vt:lpstr>Thank you 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10</cp:revision>
  <dcterms:created xsi:type="dcterms:W3CDTF">2024-12-31T05:57:20Z</dcterms:created>
  <dcterms:modified xsi:type="dcterms:W3CDTF">2025-01-01T06:52:58Z</dcterms:modified>
</cp:coreProperties>
</file>