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69" r:id="rId6"/>
    <p:sldId id="270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613F84-89BC-4C1D-9465-F99F4F8C869E}" v="9" dt="2025-03-19T05:32:59.9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/>
              <a:t>Tata.com Website Enhancement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Prepared By: Nilesh Bhambure</a:t>
            </a:r>
          </a:p>
          <a:p>
            <a:r>
              <a:t>Date: 11/03/2025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84903"/>
          </a:xfrm>
        </p:spPr>
        <p:txBody>
          <a:bodyPr/>
          <a:lstStyle/>
          <a:p>
            <a:r>
              <a:rPr dirty="0"/>
              <a:t>Deliverables &amp; Success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6582"/>
            <a:ext cx="8229600" cy="5339582"/>
          </a:xfrm>
        </p:spPr>
        <p:txBody>
          <a:bodyPr>
            <a:normAutofit/>
          </a:bodyPr>
          <a:lstStyle/>
          <a:p>
            <a:r>
              <a:rPr sz="2400" dirty="0"/>
              <a:t>- Redesigned job posting &amp; product pages</a:t>
            </a:r>
          </a:p>
          <a:p>
            <a:r>
              <a:rPr sz="2400" dirty="0"/>
              <a:t>- SEO-optimized site, improved response time</a:t>
            </a:r>
          </a:p>
          <a:p>
            <a:r>
              <a:rPr sz="2400" dirty="0"/>
              <a:t>- Success: Increased engagement, reduced bounce rate</a:t>
            </a:r>
          </a:p>
          <a:p>
            <a:r>
              <a:rPr sz="2400" dirty="0"/>
              <a:t>- Deliver a comprehensive user guide for new features</a:t>
            </a:r>
          </a:p>
          <a:p>
            <a:r>
              <a:rPr sz="2400" dirty="0"/>
              <a:t>- Ensure 99.9% uptime post-launch</a:t>
            </a:r>
          </a:p>
          <a:p>
            <a:r>
              <a:rPr sz="2400" dirty="0"/>
              <a:t>- Achieve a 20% increase in job applications within 6 months</a:t>
            </a:r>
          </a:p>
          <a:p>
            <a:r>
              <a:rPr sz="2400" dirty="0"/>
              <a:t>- Reduce page load time to under 2 seconds</a:t>
            </a:r>
          </a:p>
          <a:p>
            <a:r>
              <a:rPr sz="2400" dirty="0"/>
              <a:t>- Provide monthly performance reports to stakeholders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6644"/>
            <a:ext cx="8229600" cy="1061884"/>
          </a:xfrm>
        </p:spPr>
        <p:txBody>
          <a:bodyPr/>
          <a:lstStyle/>
          <a:p>
            <a:r>
              <a:rPr dirty="0"/>
              <a:t>Project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9768"/>
            <a:ext cx="8229600" cy="5526395"/>
          </a:xfrm>
        </p:spPr>
        <p:txBody>
          <a:bodyPr>
            <a:normAutofit/>
          </a:bodyPr>
          <a:lstStyle/>
          <a:p>
            <a:r>
              <a:rPr sz="2400" dirty="0"/>
              <a:t>- Project Title: Tata.com Website Enhancement Project</a:t>
            </a:r>
          </a:p>
          <a:p>
            <a:r>
              <a:rPr sz="2400" dirty="0"/>
              <a:t>- Prepared By: Nilesh Bhambure</a:t>
            </a:r>
          </a:p>
          <a:p>
            <a:r>
              <a:rPr sz="2400" dirty="0"/>
              <a:t>- Date: XX/XX/XXXX</a:t>
            </a:r>
          </a:p>
          <a:p>
            <a:r>
              <a:rPr sz="2400" dirty="0"/>
              <a:t>- Situation: Improve UX &amp; job portal</a:t>
            </a:r>
          </a:p>
          <a:p>
            <a:r>
              <a:rPr sz="2400" dirty="0"/>
              <a:t>- Purpose: Implement enhancements for usability</a:t>
            </a:r>
          </a:p>
          <a:p>
            <a:r>
              <a:rPr sz="2400" dirty="0"/>
              <a:t>- Objectives: New job tracking system, improved media features</a:t>
            </a:r>
          </a:p>
          <a:p>
            <a:r>
              <a:rPr sz="2400" dirty="0"/>
              <a:t>- Align the project with Tata’s digital transformation goals</a:t>
            </a:r>
          </a:p>
          <a:p>
            <a:r>
              <a:rPr sz="2400" dirty="0"/>
              <a:t>- Ensure the site is future-proof with modular architecture</a:t>
            </a:r>
          </a:p>
          <a:p>
            <a:r>
              <a:rPr sz="2400" dirty="0"/>
              <a:t>- Provide regular updates to stakeholders</a:t>
            </a:r>
          </a:p>
          <a:p>
            <a:r>
              <a:rPr sz="2400" dirty="0"/>
              <a:t>- Conduct a post-launch review for lessons learned</a:t>
            </a:r>
          </a:p>
          <a:p>
            <a:r>
              <a:rPr sz="2400" dirty="0"/>
              <a:t>- Set up a feedback loop for continuous improvement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156"/>
            <a:ext cx="8229600" cy="934064"/>
          </a:xfrm>
        </p:spPr>
        <p:txBody>
          <a:bodyPr/>
          <a:lstStyle/>
          <a:p>
            <a:r>
              <a:rPr dirty="0"/>
              <a:t>Success Criteria &amp;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4736"/>
            <a:ext cx="8229600" cy="5231428"/>
          </a:xfrm>
        </p:spPr>
        <p:txBody>
          <a:bodyPr>
            <a:normAutofit/>
          </a:bodyPr>
          <a:lstStyle/>
          <a:p>
            <a:r>
              <a:rPr sz="2400" dirty="0"/>
              <a:t>- Success: Improved accessibility, reduced downtime</a:t>
            </a:r>
          </a:p>
          <a:p>
            <a:r>
              <a:rPr sz="2400" dirty="0"/>
              <a:t>- Approach: Agile, prototyping, stakeholder feedback</a:t>
            </a:r>
          </a:p>
          <a:p>
            <a:r>
              <a:rPr sz="2400" dirty="0"/>
              <a:t>- Measure success through key performance indicators (KPIs)</a:t>
            </a:r>
          </a:p>
          <a:p>
            <a:r>
              <a:rPr sz="2400" dirty="0"/>
              <a:t>- Conduct user satisfaction surveys post-launch</a:t>
            </a:r>
          </a:p>
          <a:p>
            <a:r>
              <a:rPr sz="2400" dirty="0"/>
              <a:t>- Ensure all features are tested across devices</a:t>
            </a:r>
          </a:p>
          <a:p>
            <a:r>
              <a:rPr sz="2400" dirty="0"/>
              <a:t>- Provide a rollback plan in case of issues</a:t>
            </a:r>
          </a:p>
          <a:p>
            <a:r>
              <a:rPr sz="2400" dirty="0"/>
              <a:t>- Document all processes for future reference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11277"/>
            <a:ext cx="8229600" cy="1553497"/>
          </a:xfrm>
        </p:spPr>
        <p:txBody>
          <a:bodyPr/>
          <a:lstStyle/>
          <a:p>
            <a:r>
              <a:rPr dirty="0"/>
              <a:t>Methods/Approach (Agile-Based)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1613"/>
            <a:ext cx="8229600" cy="5634551"/>
          </a:xfrm>
        </p:spPr>
        <p:txBody>
          <a:bodyPr>
            <a:noAutofit/>
          </a:bodyPr>
          <a:lstStyle/>
          <a:p>
            <a:r>
              <a:rPr sz="2400" dirty="0"/>
              <a:t>- Sprint Planning &amp; Requirement Gathering: Establish Agile team, create backlog with user stories</a:t>
            </a:r>
          </a:p>
          <a:p>
            <a:r>
              <a:rPr sz="2400" dirty="0"/>
              <a:t>- Vendor &amp; Solution Selection: Iterative selection via RFPs, demos, and stakeholder feedback</a:t>
            </a:r>
          </a:p>
          <a:p>
            <a:r>
              <a:rPr sz="2400" dirty="0"/>
              <a:t>- Incremental Implementation &amp; Training: Develop &amp; test in short sprints, continuous training</a:t>
            </a:r>
          </a:p>
          <a:p>
            <a:r>
              <a:rPr sz="2400" dirty="0"/>
              <a:t>- Continuous Integration &amp; Feedback Loops: Deploy in phases, collect feedback, refine iteratively</a:t>
            </a:r>
          </a:p>
          <a:p>
            <a:r>
              <a:rPr sz="2400" dirty="0"/>
              <a:t>- Go Live &amp; Ongoing Iterations: Release incrementally, ensure continuous improvement post-launch</a:t>
            </a:r>
          </a:p>
          <a:p>
            <a:r>
              <a:rPr sz="2400" dirty="0"/>
              <a:t>- Conduct daily stand-ups for team alignment</a:t>
            </a:r>
          </a:p>
          <a:p>
            <a:r>
              <a:rPr sz="2400" dirty="0"/>
              <a:t>- Use JIRA or similar tools for task management</a:t>
            </a:r>
          </a:p>
          <a:p>
            <a:r>
              <a:rPr sz="2400" dirty="0"/>
              <a:t>- Prioritize features based on user feedback</a:t>
            </a:r>
          </a:p>
          <a:p>
            <a:r>
              <a:rPr sz="2400" dirty="0"/>
              <a:t>- Ensure all team members are trained in Agile methodologies</a:t>
            </a:r>
          </a:p>
          <a:p>
            <a:r>
              <a:rPr sz="2400" dirty="0"/>
              <a:t>- Conduct retrospectives after each sprint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826"/>
            <a:ext cx="8229600" cy="757084"/>
          </a:xfrm>
        </p:spPr>
        <p:txBody>
          <a:bodyPr>
            <a:normAutofit fontScale="90000"/>
          </a:bodyPr>
          <a:lstStyle/>
          <a:p>
            <a:r>
              <a:rPr dirty="0"/>
              <a:t>Required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8594"/>
            <a:ext cx="8229600" cy="5457569"/>
          </a:xfrm>
        </p:spPr>
        <p:txBody>
          <a:bodyPr>
            <a:noAutofit/>
          </a:bodyPr>
          <a:lstStyle/>
          <a:p>
            <a:r>
              <a:rPr lang="en-IN" sz="2000" dirty="0"/>
              <a:t>Business Analyst: Nilesh Bhambure </a:t>
            </a:r>
            <a:r>
              <a:rPr lang="en-US" sz="2000" dirty="0"/>
              <a:t>Leading requirement gathering and analysis.</a:t>
            </a:r>
          </a:p>
          <a:p>
            <a:r>
              <a:rPr lang="en-US" sz="2000" dirty="0"/>
              <a:t>Project Manager: Priya Mehta – Overseeing project execution and delivery.</a:t>
            </a:r>
          </a:p>
          <a:p>
            <a:r>
              <a:rPr lang="en-US" sz="2000" dirty="0"/>
              <a:t>Developers: Rahul Sharma (Frontend) and Ankit Verma (Backend) – Handling website development.</a:t>
            </a:r>
          </a:p>
          <a:p>
            <a:r>
              <a:rPr lang="en-IN" sz="2000" dirty="0"/>
              <a:t>Designers: Sneha Kulkarni (UI/UX) and Aman Kapoor (Graphics) – Enhancing visual appeal.</a:t>
            </a:r>
          </a:p>
          <a:p>
            <a:r>
              <a:rPr lang="en-IN" sz="2000" dirty="0"/>
              <a:t>Testers &amp; Support: Riya Patel (QA), Vishal Nair (Automation), Arjun Roy (System Admin), and Deepak Joshi (Network) – Ensuring quality, performance, and security.</a:t>
            </a:r>
          </a:p>
          <a:p>
            <a:r>
              <a:rPr sz="2000" dirty="0"/>
              <a:t>- Tech: HTML, CSS, React, PHP, MySQL</a:t>
            </a:r>
          </a:p>
          <a:p>
            <a:r>
              <a:rPr sz="2000" dirty="0"/>
              <a:t>- Budget: Rs. 2000000.00, Timeline: 6 months</a:t>
            </a:r>
          </a:p>
          <a:p>
            <a:r>
              <a:rPr sz="2000" dirty="0"/>
              <a:t>- Hire UX/UI designers for prototyping</a:t>
            </a:r>
          </a:p>
          <a:p>
            <a:r>
              <a:rPr sz="2000" dirty="0"/>
              <a:t>- Allocate budget for ongoing maintenance</a:t>
            </a:r>
          </a:p>
          <a:p>
            <a:r>
              <a:rPr sz="2000" dirty="0"/>
              <a:t>- Include contingency funds for unforeseen challenges</a:t>
            </a:r>
          </a:p>
          <a:p>
            <a:r>
              <a:rPr sz="2000" dirty="0"/>
              <a:t>- Provide training resources for the development team</a:t>
            </a:r>
          </a:p>
          <a:p>
            <a:r>
              <a:rPr sz="2000" dirty="0"/>
              <a:t>- Assign a dedicated QA team for testing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1439"/>
          </a:xfrm>
        </p:spPr>
        <p:txBody>
          <a:bodyPr>
            <a:normAutofit fontScale="90000"/>
          </a:bodyPr>
          <a:lstStyle/>
          <a:p>
            <a:r>
              <a:rPr dirty="0"/>
              <a:t>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4065"/>
            <a:ext cx="8229600" cy="5192098"/>
          </a:xfrm>
        </p:spPr>
        <p:txBody>
          <a:bodyPr>
            <a:normAutofit/>
          </a:bodyPr>
          <a:lstStyle/>
          <a:p>
            <a:r>
              <a:rPr lang="en-US" sz="2400" dirty="0"/>
              <a:t>Delayed Deliverables: Potential delays due to unforeseen technical issues or resource unavailability.</a:t>
            </a:r>
          </a:p>
          <a:p>
            <a:r>
              <a:rPr lang="en-US" sz="2400" dirty="0"/>
              <a:t>Scope Creep: Frequent changes in requirements may lead to project expansion and inefficiencies.</a:t>
            </a:r>
          </a:p>
          <a:p>
            <a:r>
              <a:rPr lang="en-US" sz="2400" dirty="0"/>
              <a:t>Compatibility Issues: New features might face compatibility challenges with existing systems.</a:t>
            </a:r>
          </a:p>
          <a:p>
            <a:r>
              <a:rPr lang="en-US" sz="2400" dirty="0"/>
              <a:t>Performance Risks: Website speed and responsiveness could be impacted by heavy content updates.</a:t>
            </a:r>
          </a:p>
          <a:p>
            <a:r>
              <a:rPr lang="en-US" sz="2400" dirty="0"/>
              <a:t>Security Concerns: Risk of data breaches or vulnerabilities during enhancement implementation.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790B3-91D3-44D5-8BBD-AA5B4E254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2DEE5-3268-87D8-E46D-239FC258F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Third-Party Integrations: Reliance on external APIs or services for specific functionalities.</a:t>
            </a:r>
          </a:p>
          <a:p>
            <a:r>
              <a:rPr lang="en-US" sz="2400" dirty="0"/>
              <a:t>Content Team Availability: Timely content updates are essential for project progress.</a:t>
            </a:r>
          </a:p>
          <a:p>
            <a:r>
              <a:rPr lang="en-US" sz="2400" dirty="0"/>
              <a:t>Design Team Input: Dependency on designers for UI/UX improvements and asset delivery.</a:t>
            </a:r>
          </a:p>
          <a:p>
            <a:r>
              <a:rPr lang="en-US" sz="2400" dirty="0"/>
              <a:t>Testing Feedback: QA team’s validation is crucial for identifying and fixing issues.</a:t>
            </a:r>
          </a:p>
          <a:p>
            <a:r>
              <a:rPr lang="en-US" sz="2400" dirty="0"/>
              <a:t>Infrastructure Support: Dependence on system admins and network engineers for server stability.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847830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826"/>
            <a:ext cx="8229600" cy="1022555"/>
          </a:xfrm>
        </p:spPr>
        <p:txBody>
          <a:bodyPr>
            <a:normAutofit fontScale="90000"/>
          </a:bodyPr>
          <a:lstStyle/>
          <a:p>
            <a:r>
              <a:rPr dirty="0"/>
              <a:t>Core Value Proposition &amp; Stakeholder </a:t>
            </a:r>
            <a:r>
              <a:rPr dirty="0">
                <a:latin typeface="+mn-lt"/>
              </a:rPr>
              <a:t>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1382"/>
            <a:ext cx="8229600" cy="5034782"/>
          </a:xfrm>
        </p:spPr>
        <p:txBody>
          <a:bodyPr>
            <a:normAutofit/>
          </a:bodyPr>
          <a:lstStyle/>
          <a:p>
            <a:r>
              <a:rPr sz="2400" dirty="0"/>
              <a:t>- Improving user engagement &amp; accessibility</a:t>
            </a:r>
          </a:p>
          <a:p>
            <a:r>
              <a:rPr sz="2400" dirty="0"/>
              <a:t>- Enhancing job postings &amp; content discoverability</a:t>
            </a:r>
          </a:p>
          <a:p>
            <a:r>
              <a:rPr sz="2400" dirty="0"/>
              <a:t>- Seamless UX across platforms</a:t>
            </a:r>
          </a:p>
          <a:p>
            <a:r>
              <a:rPr sz="2400" dirty="0"/>
              <a:t>- Performance optimization &amp; media integration</a:t>
            </a:r>
          </a:p>
          <a:p>
            <a:r>
              <a:rPr sz="2400" dirty="0"/>
              <a:t>- Implement AI-driven personalization for user experience</a:t>
            </a:r>
          </a:p>
          <a:p>
            <a:r>
              <a:rPr sz="2400" dirty="0"/>
              <a:t>- Introduce gamification elements to boost engagement</a:t>
            </a:r>
          </a:p>
          <a:p>
            <a:r>
              <a:rPr sz="2400" dirty="0"/>
              <a:t>- Ensure compliance with global accessibility standards (WCAG)</a:t>
            </a:r>
          </a:p>
          <a:p>
            <a:r>
              <a:rPr sz="2400" dirty="0"/>
              <a:t>- Integrate analytics for real-time user behavior tracking</a:t>
            </a:r>
          </a:p>
          <a:p>
            <a:r>
              <a:rPr sz="2400" dirty="0"/>
              <a:t>- Develop a multilingual support system for global users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3058"/>
          </a:xfrm>
        </p:spPr>
        <p:txBody>
          <a:bodyPr/>
          <a:lstStyle/>
          <a:p>
            <a:r>
              <a:rPr dirty="0"/>
              <a:t>Executive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7420"/>
            <a:ext cx="8229600" cy="5388744"/>
          </a:xfrm>
        </p:spPr>
        <p:txBody>
          <a:bodyPr>
            <a:normAutofit/>
          </a:bodyPr>
          <a:lstStyle/>
          <a:p>
            <a:r>
              <a:rPr sz="2400" dirty="0"/>
              <a:t>- Upgrade Tata.com to improve UX &amp; job application experience</a:t>
            </a:r>
          </a:p>
          <a:p>
            <a:r>
              <a:rPr sz="2400" dirty="0"/>
              <a:t>- Enhance UI/UX, Dark Mode, SEO optimization</a:t>
            </a:r>
          </a:p>
          <a:p>
            <a:r>
              <a:rPr sz="2400" dirty="0"/>
              <a:t>- Benefits: Increased engagement, retention, and performance</a:t>
            </a:r>
          </a:p>
          <a:p>
            <a:r>
              <a:rPr sz="2400" dirty="0"/>
              <a:t>- Introduce a mobile-first design approach</a:t>
            </a:r>
          </a:p>
          <a:p>
            <a:r>
              <a:rPr sz="2400" dirty="0"/>
              <a:t>- Add a chatbot for instant user support</a:t>
            </a:r>
          </a:p>
          <a:p>
            <a:r>
              <a:rPr sz="2400" dirty="0"/>
              <a:t>- Implement A/B testing for UI/UX improvements</a:t>
            </a:r>
          </a:p>
          <a:p>
            <a:r>
              <a:rPr sz="2400" dirty="0"/>
              <a:t>- Provide a seamless transition for existing users</a:t>
            </a:r>
          </a:p>
          <a:p>
            <a:r>
              <a:rPr sz="2400" dirty="0"/>
              <a:t>- Ensure cross-browser compatibility for all features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886A6-4EB3-AACF-DDCD-86B99997D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029EA-F35B-711D-AAFA-847B91B2C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Tata.com is a comprehensive platform showcasing Tata Group’s products, services, and job postings.</a:t>
            </a:r>
          </a:p>
          <a:p>
            <a:r>
              <a:rPr lang="en-US" dirty="0"/>
              <a:t>It serves as a central hub for sharing company updates, articles, and multimedia content.</a:t>
            </a:r>
          </a:p>
          <a:p>
            <a:r>
              <a:rPr lang="en-US" dirty="0"/>
              <a:t>The website aims to enhance the digital experience for customers, employees, and stakeholders.</a:t>
            </a:r>
          </a:p>
          <a:p>
            <a:r>
              <a:rPr lang="en-US" dirty="0"/>
              <a:t>With the growing digital presence, regular updates and optimizations are essential.</a:t>
            </a:r>
          </a:p>
          <a:p>
            <a:r>
              <a:rPr lang="en-US" dirty="0"/>
              <a:t>The team is focused on delivering a seamless, user-friendly, and visually appealing interface.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55050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875AA-9C7B-BE36-3B60-3FC7A1774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14377-ABA0-5F17-AF80-97C017CE8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current website lacks certain interactive features and user engagement elements.</a:t>
            </a:r>
          </a:p>
          <a:p>
            <a:r>
              <a:rPr lang="en-US" dirty="0"/>
              <a:t>Navigation inefficiencies and outdated content structure </a:t>
            </a:r>
            <a:r>
              <a:rPr lang="en-IN" dirty="0"/>
              <a:t>hinder the user experience.</a:t>
            </a:r>
            <a:endParaRPr lang="en-US" dirty="0"/>
          </a:p>
          <a:p>
            <a:r>
              <a:rPr lang="en-US" dirty="0"/>
              <a:t>Limited accessibility and inconsistency in the dark mode feature affect usability.</a:t>
            </a:r>
          </a:p>
          <a:p>
            <a:r>
              <a:rPr lang="en-US" dirty="0"/>
              <a:t>The website requires better content organization and streamlined job application flows.</a:t>
            </a:r>
          </a:p>
          <a:p>
            <a:r>
              <a:rPr lang="en-US" dirty="0"/>
              <a:t>Performance issues, including slow loading times, reduce user retention.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05497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5BF7F-BB9A-54CD-BA77-ADCEFC79A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A3517-79F0-751B-5120-5802657BA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Enhance the website’s functionality by introducing interactive and user-centric features.</a:t>
            </a:r>
          </a:p>
          <a:p>
            <a:r>
              <a:rPr lang="en-US" dirty="0"/>
              <a:t>Improve navigation flow and optimize the content presentation for clarity.</a:t>
            </a:r>
          </a:p>
          <a:p>
            <a:r>
              <a:rPr lang="en-IN" dirty="0"/>
              <a:t>Implement a consistent and accessible dark mode to enhance visual comfort.</a:t>
            </a:r>
            <a:endParaRPr lang="en-US" dirty="0"/>
          </a:p>
          <a:p>
            <a:r>
              <a:rPr lang="en-US" dirty="0"/>
              <a:t>Increase website performance and loading speed for a smoother experience.</a:t>
            </a:r>
          </a:p>
          <a:p>
            <a:r>
              <a:rPr lang="en-US" dirty="0"/>
              <a:t>Deliver a modern, aesthetically pleasing, and responsive platform.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5488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7652"/>
            <a:ext cx="8229600" cy="869489"/>
          </a:xfrm>
        </p:spPr>
        <p:txBody>
          <a:bodyPr/>
          <a:lstStyle/>
          <a:p>
            <a:r>
              <a:rPr dirty="0"/>
              <a:t>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1836"/>
            <a:ext cx="8229600" cy="5394327"/>
          </a:xfrm>
        </p:spPr>
        <p:txBody>
          <a:bodyPr>
            <a:normAutofit/>
          </a:bodyPr>
          <a:lstStyle/>
          <a:p>
            <a:r>
              <a:rPr sz="2400" dirty="0"/>
              <a:t>- UI/UX: Intuitive navigation, responsive design</a:t>
            </a:r>
          </a:p>
          <a:p>
            <a:r>
              <a:rPr sz="2400" dirty="0"/>
              <a:t>- Content: Clear job categorization</a:t>
            </a:r>
          </a:p>
          <a:p>
            <a:r>
              <a:rPr sz="2400" dirty="0"/>
              <a:t>- Performance: SEO-optimized, fast loading</a:t>
            </a:r>
          </a:p>
          <a:p>
            <a:r>
              <a:rPr sz="2400" dirty="0"/>
              <a:t>- Security: Data protection compliance</a:t>
            </a:r>
          </a:p>
          <a:p>
            <a:r>
              <a:rPr sz="2400" dirty="0"/>
              <a:t>- Conduct regular usability testing with real users</a:t>
            </a:r>
          </a:p>
          <a:p>
            <a:r>
              <a:rPr sz="2400" dirty="0"/>
              <a:t>- Implement a content management system (CMS) for easy updates</a:t>
            </a:r>
          </a:p>
          <a:p>
            <a:r>
              <a:rPr sz="2400" dirty="0"/>
              <a:t>- Ensure GDPR compliance for user data protection</a:t>
            </a:r>
          </a:p>
          <a:p>
            <a:r>
              <a:rPr sz="2400" dirty="0"/>
              <a:t>- Optimize media files for faster loading times</a:t>
            </a:r>
          </a:p>
          <a:p>
            <a:r>
              <a:rPr sz="2400" dirty="0"/>
              <a:t>- Provide training for internal teams on new features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6644"/>
            <a:ext cx="8229600" cy="1091380"/>
          </a:xfrm>
        </p:spPr>
        <p:txBody>
          <a:bodyPr/>
          <a:lstStyle/>
          <a:p>
            <a:r>
              <a:rPr dirty="0"/>
              <a:t>Project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9936"/>
            <a:ext cx="8229600" cy="5536228"/>
          </a:xfrm>
        </p:spPr>
        <p:txBody>
          <a:bodyPr>
            <a:normAutofit/>
          </a:bodyPr>
          <a:lstStyle/>
          <a:p>
            <a:r>
              <a:rPr sz="2400" dirty="0"/>
              <a:t>- Current Challenges: Limited job visibility, poor media integration</a:t>
            </a:r>
          </a:p>
          <a:p>
            <a:r>
              <a:rPr sz="2400" dirty="0"/>
              <a:t>- Need for Enhancement: Align with modern trends, improve usability</a:t>
            </a:r>
          </a:p>
          <a:p>
            <a:r>
              <a:rPr sz="2400" dirty="0"/>
              <a:t>- Address user feedback from previous versions of the site</a:t>
            </a:r>
          </a:p>
          <a:p>
            <a:r>
              <a:rPr sz="2400" dirty="0"/>
              <a:t>- Improve mobile responsiveness for job applications</a:t>
            </a:r>
          </a:p>
          <a:p>
            <a:r>
              <a:rPr sz="2400" dirty="0"/>
              <a:t>- Integrate social media sharing options for job postings</a:t>
            </a:r>
          </a:p>
          <a:p>
            <a:r>
              <a:rPr sz="2400" dirty="0"/>
              <a:t>- Enhance search functionality with advanced filters</a:t>
            </a:r>
          </a:p>
          <a:p>
            <a:r>
              <a:rPr sz="2400" dirty="0"/>
              <a:t>- Ensure scalability for future growth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7316"/>
            <a:ext cx="8229600" cy="983226"/>
          </a:xfrm>
        </p:spPr>
        <p:txBody>
          <a:bodyPr/>
          <a:lstStyle/>
          <a:p>
            <a:r>
              <a:rPr dirty="0"/>
              <a:t>Proposed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7754"/>
            <a:ext cx="8229600" cy="5408409"/>
          </a:xfrm>
        </p:spPr>
        <p:txBody>
          <a:bodyPr>
            <a:normAutofit/>
          </a:bodyPr>
          <a:lstStyle/>
          <a:p>
            <a:r>
              <a:rPr sz="2400" dirty="0"/>
              <a:t>- UI/UX Enhancements: Dark Mode, navigation improvements</a:t>
            </a:r>
          </a:p>
          <a:p>
            <a:r>
              <a:rPr sz="2400" dirty="0"/>
              <a:t>- Job Posting: Filters, job alerts</a:t>
            </a:r>
          </a:p>
          <a:p>
            <a:r>
              <a:rPr sz="2400" dirty="0"/>
              <a:t>- Agile implementation for continuous improvements</a:t>
            </a:r>
          </a:p>
          <a:p>
            <a:r>
              <a:rPr sz="2400" dirty="0"/>
              <a:t>- Introduce a user-friendly dashboard for job seekers</a:t>
            </a:r>
          </a:p>
          <a:p>
            <a:r>
              <a:rPr sz="2400" dirty="0"/>
              <a:t>- Add a feature for saving job searches and applications</a:t>
            </a:r>
          </a:p>
          <a:p>
            <a:r>
              <a:rPr sz="2400" dirty="0"/>
              <a:t>- Implement a feedback mechanism for job postings</a:t>
            </a:r>
          </a:p>
          <a:p>
            <a:r>
              <a:rPr sz="2400" dirty="0"/>
              <a:t>- Enhance the employer branding section</a:t>
            </a:r>
          </a:p>
          <a:p>
            <a:r>
              <a:rPr sz="2400" dirty="0"/>
              <a:t>- Provide a seamless onboarding experience for new users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1211</Words>
  <Application>Microsoft Office PowerPoint</Application>
  <PresentationFormat>On-screen Show (4:3)</PresentationFormat>
  <Paragraphs>132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Tata.com Website Enhancement Project</vt:lpstr>
      <vt:lpstr>Core Value Proposition &amp; Stakeholder Expectations</vt:lpstr>
      <vt:lpstr>Executive Summary</vt:lpstr>
      <vt:lpstr>Situation</vt:lpstr>
      <vt:lpstr>Problem</vt:lpstr>
      <vt:lpstr>Objective</vt:lpstr>
      <vt:lpstr>Guidelines</vt:lpstr>
      <vt:lpstr>Project Background</vt:lpstr>
      <vt:lpstr>Proposed Solution</vt:lpstr>
      <vt:lpstr>Deliverables &amp; Success Criteria</vt:lpstr>
      <vt:lpstr>Project Overview</vt:lpstr>
      <vt:lpstr>Success Criteria &amp; Approach</vt:lpstr>
      <vt:lpstr>Methods/Approach (Agile-Based)</vt:lpstr>
      <vt:lpstr>Required Resources</vt:lpstr>
      <vt:lpstr>Risks</vt:lpstr>
      <vt:lpstr>Dependencies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Nilesh Bhambure</dc:creator>
  <cp:keywords/>
  <dc:description>generated using python-pptx</dc:description>
  <cp:lastModifiedBy>Nilesh Bhambure</cp:lastModifiedBy>
  <cp:revision>13</cp:revision>
  <dcterms:created xsi:type="dcterms:W3CDTF">2013-01-27T09:14:16Z</dcterms:created>
  <dcterms:modified xsi:type="dcterms:W3CDTF">2025-03-19T05:47:32Z</dcterms:modified>
  <cp:category/>
</cp:coreProperties>
</file>