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7" r:id="rId10"/>
    <p:sldId id="263" r:id="rId11"/>
    <p:sldId id="264" r:id="rId12"/>
    <p:sldId id="268" r:id="rId13"/>
    <p:sldId id="26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90356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11560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3826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08-03-2025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317327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08-03-2025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6227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08-03-2025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648317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56592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22569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70735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8089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08-03-2025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910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08-03-2025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04291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08-03-2025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9834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08-03-2025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5575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08-03-2025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43565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A1DAD-ECA8-46B4-B677-B3206F158FDE}" type="datetimeFigureOut">
              <a:rPr lang="en-IN" smtClean="0"/>
              <a:t>08-03-2025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0148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A1DAD-ECA8-46B4-B677-B3206F158FDE}" type="datetimeFigureOut">
              <a:rPr lang="en-IN" smtClean="0"/>
              <a:t>08-03-2025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65225EF-0EAD-46F0-961A-54177E654E8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7959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2A8BA-E39F-10DD-1F65-B37C3B62A8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23768" y="603045"/>
            <a:ext cx="9144000" cy="2387600"/>
          </a:xfrm>
        </p:spPr>
        <p:txBody>
          <a:bodyPr>
            <a:normAutofit/>
          </a:bodyPr>
          <a:lstStyle/>
          <a:p>
            <a:r>
              <a:rPr lang="en-IN" sz="9600" b="1" dirty="0"/>
              <a:t>Yara Banking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1AF090-9A03-2F2C-073F-AB5ADF9572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09187" y="5202238"/>
            <a:ext cx="9144000" cy="1655762"/>
          </a:xfrm>
        </p:spPr>
        <p:txBody>
          <a:bodyPr>
            <a:normAutofit/>
          </a:bodyPr>
          <a:lstStyle/>
          <a:p>
            <a:pPr marL="342900" indent="-342900">
              <a:buFontTx/>
              <a:buChar char="-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Kalyani </a:t>
            </a:r>
            <a:r>
              <a:rPr lang="en-IN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Babhulgaonkar</a:t>
            </a:r>
            <a:endParaRPr lang="en-IN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Date: 03/03/2025</a:t>
            </a:r>
          </a:p>
        </p:txBody>
      </p:sp>
    </p:spTree>
    <p:extLst>
      <p:ext uri="{BB962C8B-B14F-4D97-AF65-F5344CB8AC3E}">
        <p14:creationId xmlns:p14="http://schemas.microsoft.com/office/powerpoint/2010/main" val="3489205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5C611-7C43-923F-662A-DF2EBBB565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4142" y="0"/>
            <a:ext cx="8915399" cy="1348381"/>
          </a:xfrm>
        </p:spPr>
        <p:txBody>
          <a:bodyPr>
            <a:normAutofit/>
          </a:bodyPr>
          <a:lstStyle/>
          <a:p>
            <a:r>
              <a:rPr lang="en-IN" sz="6000" b="1" dirty="0"/>
              <a:t>Resources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5D0D95-6B51-4748-9966-FB5EA09AB5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61625" y="1808037"/>
            <a:ext cx="8915399" cy="4936892"/>
          </a:xfrm>
        </p:spPr>
        <p:txBody>
          <a:bodyPr>
            <a:normAutofit fontScale="92500"/>
          </a:bodyPr>
          <a:lstStyle/>
          <a:p>
            <a:pPr indent="0">
              <a:lnSpc>
                <a:spcPct val="107000"/>
              </a:lnSpc>
              <a:buNone/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Budget: </a:t>
            </a:r>
            <a:r>
              <a:rPr lang="en-IN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30 L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0">
              <a:lnSpc>
                <a:spcPct val="107000"/>
              </a:lnSpc>
              <a:buNone/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Time: 3 Months 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28575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Technology: </a:t>
            </a: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Based on</a:t>
            </a:r>
            <a:r>
              <a:rPr lang="en-IN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DB servers, Security, Payment Gateways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28575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Hardware: </a:t>
            </a: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Based on Storage, Backup systems, Network Infrastructure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28575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Software: </a:t>
            </a: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Based on Payment Gateway software, Agricultural Product Application Software, Security software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28575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Resources: </a:t>
            </a: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Based on Software development Team, BA, Project Team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28575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Budget: </a:t>
            </a: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Based on</a:t>
            </a:r>
            <a:r>
              <a:rPr lang="en-IN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Salary paid to Team members</a:t>
            </a:r>
            <a:r>
              <a:rPr lang="en-IN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cost of hardware, software and technology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Timeframe: </a:t>
            </a: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Based on Members in Project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631693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02FF6-41CE-1B68-6C5C-8A9CB9050D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2528" y="386789"/>
            <a:ext cx="10733497" cy="1126283"/>
          </a:xfrm>
        </p:spPr>
        <p:txBody>
          <a:bodyPr>
            <a:noAutofit/>
          </a:bodyPr>
          <a:lstStyle/>
          <a:p>
            <a:r>
              <a:rPr lang="en-IN" sz="6000" b="1" dirty="0"/>
              <a:t>Risks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11DB24-7610-29EE-06AD-D913A23BC7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8300" y="1729380"/>
            <a:ext cx="8915399" cy="4907394"/>
          </a:xfrm>
        </p:spPr>
        <p:txBody>
          <a:bodyPr>
            <a:normAutofit lnSpcReduction="10000"/>
          </a:bodyPr>
          <a:lstStyle/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Coordinate between testers, developers and stakeholders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Incomplete Requirements Gathering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Changes in Requirements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Lack of Training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Technical Issues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System Downtime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Untrained Employees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Bugs in system</a:t>
            </a:r>
            <a:endParaRPr lang="en-IN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Changes in Weather conditions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11478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4F2A3-2726-0D1A-84E4-65BBE7998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6000" b="1" dirty="0"/>
              <a:t>Dependencies</a:t>
            </a:r>
            <a:endParaRPr lang="en-IN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D4B57-4AA3-0CEB-D9F2-178B9C6177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Customers and end users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Stake Holders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Team members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Government Policies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Banking Regulations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8245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2ABB9-84CC-58DE-A99C-A9813F4FDE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70994" y="2271252"/>
            <a:ext cx="8915399" cy="1591729"/>
          </a:xfrm>
        </p:spPr>
        <p:txBody>
          <a:bodyPr>
            <a:normAutofit/>
          </a:bodyPr>
          <a:lstStyle/>
          <a:p>
            <a:r>
              <a:rPr lang="en-IN" sz="7200" b="1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827713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42300-7ED2-3E66-6C70-A6535367AE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0"/>
            <a:ext cx="6815669" cy="1515533"/>
          </a:xfrm>
        </p:spPr>
        <p:txBody>
          <a:bodyPr>
            <a:normAutofit/>
          </a:bodyPr>
          <a:lstStyle/>
          <a:p>
            <a:r>
              <a:rPr lang="en-IN" sz="6000" b="1" dirty="0"/>
              <a:t>Situation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182885-8E7D-940D-45C6-C29A3873C0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56362" y="2004683"/>
            <a:ext cx="8915399" cy="4573098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Application has enabled user to comply with updated banking regulations, such as KYC (Know Your Customer) and AML (Anti-Money Loundering) policies.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interface of this application is user friendly.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application also allows Users to do their daily financial transaction smoothly.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application helps user to submit their feedback and help user to contact customer care in case of any difficulties.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IN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30877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A4094-AB9B-FE49-2A07-F9536F6BF6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17265" y="-471948"/>
            <a:ext cx="8915399" cy="2262781"/>
          </a:xfrm>
        </p:spPr>
        <p:txBody>
          <a:bodyPr/>
          <a:lstStyle/>
          <a:p>
            <a:r>
              <a:rPr lang="en-IN" sz="6000" b="1" dirty="0"/>
              <a:t>Problem</a:t>
            </a:r>
            <a:endParaRPr lang="en-IN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80A575-59F8-6DC3-CEB1-9DCDB5ACBF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94245" y="2122670"/>
            <a:ext cx="8915399" cy="4061820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Application Suffers issue, while user doing his KYC of his account, as he fails to submit this details.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Interface of this application is hard to use making it harder for users to find the features, as the application runs very slowly.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Users experiences many issues during transactions leading to failed payment, especially during peak hours.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Users struggle to get quick response from feedback portal and from customer service.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50142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887F1-6FE6-EDF9-8A54-72DAB806EA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23975" y="-491614"/>
            <a:ext cx="8915399" cy="1945691"/>
          </a:xfrm>
        </p:spPr>
        <p:txBody>
          <a:bodyPr>
            <a:normAutofit/>
          </a:bodyPr>
          <a:lstStyle/>
          <a:p>
            <a:r>
              <a:rPr lang="en-IN" sz="6000" b="1" dirty="0"/>
              <a:t>Opportunity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42FE62-78E4-25FE-7B80-874C96688B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1123" y="1994850"/>
            <a:ext cx="8915399" cy="4533769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Application will have another software installed in it for KYC up-dation, to help users.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make the application user friendly.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increase the transaction processing time and reduce the failure.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reduce customer service response time.</a:t>
            </a:r>
            <a:endParaRPr lang="en-IN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292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9141E-294D-00A4-E1A5-0B552875D9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40284" y="204020"/>
            <a:ext cx="8915399" cy="1231490"/>
          </a:xfrm>
        </p:spPr>
        <p:txBody>
          <a:bodyPr>
            <a:normAutofit/>
          </a:bodyPr>
          <a:lstStyle/>
          <a:p>
            <a:r>
              <a:rPr lang="en-IN" sz="6000" b="1" dirty="0"/>
              <a:t>Goals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79F5CD-50E3-BF27-5968-4ED587A9ED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25420" y="1857198"/>
            <a:ext cx="8915399" cy="4061821"/>
          </a:xfrm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make application error free for KYC up-dation by completing all banking regulations.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provide user-friendly interface for all banking services.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ensure app runs smoothly with minimal downtime and fast processing speeds.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provide real time customer support via chatbots and agents.</a:t>
            </a:r>
          </a:p>
        </p:txBody>
      </p:sp>
    </p:spTree>
    <p:extLst>
      <p:ext uri="{BB962C8B-B14F-4D97-AF65-F5344CB8AC3E}">
        <p14:creationId xmlns:p14="http://schemas.microsoft.com/office/powerpoint/2010/main" val="2755811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BCDB4-BB67-168C-7F94-04BF479C11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8775" y="190143"/>
            <a:ext cx="8915399" cy="1126283"/>
          </a:xfrm>
        </p:spPr>
        <p:txBody>
          <a:bodyPr>
            <a:normAutofit/>
          </a:bodyPr>
          <a:lstStyle/>
          <a:p>
            <a:r>
              <a:rPr lang="en-IN" sz="6000" b="1" dirty="0"/>
              <a:t>Project Objectives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226CDF-2F3C-F783-A16A-C4A6BA535C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28775" y="1788372"/>
            <a:ext cx="8915399" cy="3806183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help users to do their KYC smoothly with this application.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provide user a good interface for this banking application.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provide user all financial transactions services with this application with low processing time.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provide user a great customer service and friendly feedback platform for their queries.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56271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13322-A9B6-75D7-3C11-E36793EAC4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9948" y="433776"/>
            <a:ext cx="8915399" cy="1041123"/>
          </a:xfrm>
        </p:spPr>
        <p:txBody>
          <a:bodyPr>
            <a:normAutofit/>
          </a:bodyPr>
          <a:lstStyle/>
          <a:p>
            <a:r>
              <a:rPr lang="en-IN" sz="6000" b="1" dirty="0"/>
              <a:t>Success Criteria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E505A5-E22E-1BA3-62D6-AF8AD07305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59948" y="1778541"/>
            <a:ext cx="8915399" cy="4051988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 installing KYC software in the application for KYC related all issues, KYC issue will we resolved.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 removing unwanted features from application and by adding useful features we can make the application user friendly.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 reducing the processing time for transaction we can manage issue of transaction.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 providing auto reply system by their feedbacks and by increasing man power for customer service.</a:t>
            </a:r>
            <a:endParaRPr lang="en-IN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744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F9562-5234-D98B-6C98-475476436F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27097" y="206477"/>
            <a:ext cx="8915399" cy="932968"/>
          </a:xfrm>
        </p:spPr>
        <p:txBody>
          <a:bodyPr>
            <a:noAutofit/>
          </a:bodyPr>
          <a:lstStyle/>
          <a:p>
            <a:r>
              <a:rPr lang="en-IN" sz="6000" b="1" dirty="0"/>
              <a:t>Approach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DF78AE-C8E6-EA33-C4E1-DB5E57AC4A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7497" y="1139445"/>
            <a:ext cx="8915399" cy="4337124"/>
          </a:xfrm>
        </p:spPr>
        <p:txBody>
          <a:bodyPr>
            <a:normAutofit fontScale="25000" lnSpcReduction="20000"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7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Waterfall is the most common and classic model. it is a linear sequential life cycle model. </a:t>
            </a:r>
            <a:endParaRPr lang="en-IN" sz="7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7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Each phase must be completed before the initiation of the next phase.</a:t>
            </a:r>
            <a:endParaRPr lang="en-IN" sz="7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7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Waterfall Model has five phases i.e. 1. Requirements gathering 2.Requirements Analysis 3.Design 4.Development 5.Testing.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7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Requirements Gathering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IN" sz="7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Gather all the requirements before development.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IN" sz="7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 Business Requirements Document.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IN" sz="7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Requirements Analysis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IN" sz="7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Analyse the requirements carefully.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IN" sz="7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 Functional Requirements Document.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59429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C9A21-3E52-E9E5-FEB7-A1492F10D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0219" y="1514168"/>
            <a:ext cx="8915400" cy="5508099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Design</a:t>
            </a:r>
          </a:p>
          <a:p>
            <a:pPr>
              <a:buFontTx/>
              <a:buChar char="-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Create Unified Modelling Language Diagrams.</a:t>
            </a:r>
          </a:p>
          <a:p>
            <a:pPr>
              <a:buFontTx/>
              <a:buChar char="-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Define how system will function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Development</a:t>
            </a:r>
          </a:p>
          <a:p>
            <a:pPr>
              <a:buFontTx/>
              <a:buChar char="-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Developers write the code in their language.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Testing</a:t>
            </a:r>
          </a:p>
          <a:p>
            <a:pPr>
              <a:buFontTx/>
              <a:buChar char="-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happens at the end of project.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changes can be done after completion of Project.</a:t>
            </a:r>
          </a:p>
          <a:p>
            <a:pPr>
              <a:buFont typeface="Wingdings" panose="05000000000000000000" pitchFamily="2" charset="2"/>
              <a:buChar char="q"/>
            </a:pPr>
            <a:endParaRPr lang="en-IN" dirty="0"/>
          </a:p>
          <a:p>
            <a:pPr>
              <a:buFontTx/>
              <a:buChar char="-"/>
            </a:pPr>
            <a:endParaRPr lang="en-IN" dirty="0"/>
          </a:p>
          <a:p>
            <a:pPr>
              <a:buFont typeface="Wingdings" panose="05000000000000000000" pitchFamily="2" charset="2"/>
              <a:buChar char="q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1714254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258</TotalTime>
  <Words>628</Words>
  <Application>Microsoft Office PowerPoint</Application>
  <PresentationFormat>Widescreen</PresentationFormat>
  <Paragraphs>78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Century Gothic</vt:lpstr>
      <vt:lpstr>Wingdings</vt:lpstr>
      <vt:lpstr>Wingdings 3</vt:lpstr>
      <vt:lpstr>Wisp</vt:lpstr>
      <vt:lpstr>Yara Banking</vt:lpstr>
      <vt:lpstr>Situation</vt:lpstr>
      <vt:lpstr>Problem</vt:lpstr>
      <vt:lpstr>Opportunity</vt:lpstr>
      <vt:lpstr>Goals</vt:lpstr>
      <vt:lpstr>Project Objectives</vt:lpstr>
      <vt:lpstr>Success Criteria</vt:lpstr>
      <vt:lpstr>Approach</vt:lpstr>
      <vt:lpstr>PowerPoint Presentation</vt:lpstr>
      <vt:lpstr>Resources</vt:lpstr>
      <vt:lpstr>Risks</vt:lpstr>
      <vt:lpstr>Dependencies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kalyani18babhulgaonkar@gmail.com</dc:creator>
  <cp:lastModifiedBy>kalyani18babhulgaonkar@gmail.com</cp:lastModifiedBy>
  <cp:revision>12</cp:revision>
  <dcterms:created xsi:type="dcterms:W3CDTF">2025-03-03T02:02:41Z</dcterms:created>
  <dcterms:modified xsi:type="dcterms:W3CDTF">2025-03-08T04:58:18Z</dcterms:modified>
</cp:coreProperties>
</file>