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239184" y="692150"/>
            <a:ext cx="11885083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17" y="549275"/>
            <a:ext cx="12192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2544233" y="2492375"/>
            <a:ext cx="7393517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1007533" y="620713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17" y="333375"/>
            <a:ext cx="12192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7730067" y="4438650"/>
            <a:ext cx="4453467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24050"/>
            <a:ext cx="10972800" cy="1836420"/>
          </a:xfrm>
        </p:spPr>
        <p:txBody>
          <a:bodyPr/>
          <a:p>
            <a:r>
              <a:rPr lang="en-US">
                <a:solidFill>
                  <a:srgbClr val="0070C0"/>
                </a:solidFill>
                <a:sym typeface="+mn-ea"/>
              </a:rPr>
              <a:t>    Loan Management System</a:t>
            </a:r>
            <a:endParaRPr lang="en-US">
              <a:solidFill>
                <a:srgbClr val="0070C0"/>
              </a:solidFill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358640"/>
            <a:ext cx="10972800" cy="1767840"/>
          </a:xfrm>
        </p:spPr>
        <p:txBody>
          <a:bodyPr/>
          <a:p>
            <a:pPr marL="457200" lvl="1" indent="0">
              <a:buNone/>
            </a:pPr>
            <a:r>
              <a:rPr lang="en-US" altLang="en-US">
                <a:solidFill>
                  <a:schemeClr val="accent6">
                    <a:lumMod val="40000"/>
                    <a:lumOff val="60000"/>
                  </a:schemeClr>
                </a:solidFill>
                <a:cs typeface="+mn-lt"/>
                <a:sym typeface="+mn-ea"/>
              </a:rPr>
              <a:t>    Prepared By: Vignesh P                         Date: 15/01/2025</a:t>
            </a: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cs typeface="+mj-lt"/>
                <a:sym typeface="+mn-ea"/>
              </a:rPr>
              <a:t>Situation/Problem/Opportunity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>
                <a:latin typeface="Calibri" panose="020F0502020204030204" charset="0"/>
                <a:cs typeface="Calibri" panose="020F0502020204030204" charset="0"/>
              </a:rPr>
              <a:t>Daily many customers visit the banks and other finance companies to get a loan, pay the installment, inquire about loans etc. We have to add new customer’s details and keeping the records of transactions made by existing users manually.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>
                <a:latin typeface="Calibri" panose="020F0502020204030204" charset="0"/>
                <a:cs typeface="Calibri" panose="020F0502020204030204" charset="0"/>
              </a:rPr>
              <a:t>Custome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rs doesn’t have any online platform to view their loan details such as loan EMI, Loan amount, re-payment options..ect.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pPr lvl="1"/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>
                <a:latin typeface="Calibri" panose="020F0502020204030204" charset="0"/>
                <a:cs typeface="Calibri" panose="020F0502020204030204" charset="0"/>
              </a:rPr>
              <a:t>Customers loan eligibility are been calculated based on their income, CIBIL score and banking transaction are been done manually.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pPr lvl="1"/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	</a:t>
            </a:r>
            <a:r>
              <a:rPr lang="en-US" altLang="en-US">
                <a:sym typeface="+mn-ea"/>
              </a:rPr>
              <a:t>Purpose Statement (Goals)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000">
                <a:latin typeface="Calibri" panose="020F0502020204030204" charset="0"/>
                <a:cs typeface="Calibri" panose="020F0502020204030204" charset="0"/>
              </a:rPr>
              <a:t>Bulid an system to maintain the 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record of the new and existing </a:t>
            </a:r>
            <a:r>
              <a:rPr lang="en-US" sz="2000">
                <a:latin typeface="Calibri" panose="020F0502020204030204" charset="0"/>
                <a:cs typeface="Calibri" panose="020F0502020204030204" charset="0"/>
              </a:rPr>
              <a:t>custome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 details.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sz="2000">
                <a:latin typeface="Calibri" panose="020F0502020204030204" charset="0"/>
                <a:cs typeface="Calibri" panose="020F0502020204030204" charset="0"/>
              </a:rPr>
              <a:t>System fo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 customer to view their loan details such as loan amount, loan EMI, re-payment date, re-payment..etc.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System to check the loan eligibility of the customer based on their income, CIBIL and banking transaction automatically without the manual intervention.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Through which the manual work can be reduced and customer foot fall for loan in bank will be reduced as loan services will be provided through online.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sz="2000">
              <a:latin typeface="Calibri" panose="020F0502020204030204" charset="0"/>
              <a:cs typeface="Calibri" panose="020F0502020204030204" charset="0"/>
            </a:endParaRPr>
          </a:p>
          <a:p>
            <a:endParaRPr lang="en-US" sz="20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Project Objectives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000">
                <a:latin typeface="Calibri" panose="020F0502020204030204" charset="0"/>
                <a:cs typeface="Calibri" panose="020F0502020204030204" charset="0"/>
              </a:rPr>
              <a:t>Build an system fo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 the existing and new customers to view and manage their loan through online application.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sz="2000">
                <a:latin typeface="Calibri" panose="020F0502020204030204" charset="0"/>
                <a:cs typeface="Calibri" panose="020F0502020204030204" charset="0"/>
              </a:rPr>
              <a:t>Custome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 loan eligibility can be calculated online through the application based on the income, CIBIL and banking transactions.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sz="2000">
                <a:latin typeface="Calibri" panose="020F0502020204030204" charset="0"/>
                <a:cs typeface="Calibri" panose="020F0502020204030204" charset="0"/>
              </a:rPr>
              <a:t>To 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reduce the manuall work and customer footfall in the bank for loan enquiry.</a:t>
            </a:r>
            <a:endParaRPr lang="en-US" sz="20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Success Criteria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Improved the quality of process.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Improve customer service and satisfaction.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Reduce the manual process.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Make all the loan enquiry online. </a:t>
            </a:r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Customer can calculate their loan eligibility online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endParaRPr lang="en-US" sz="20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Methods/Approach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Gathering the requirements for the new project from the existing system and the users using Elicitation Techniques like Interviews, Brainstorming, Prototyping .etc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Stakeholder Analysis using RACI/ILS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Documents to Write - Business Requirements Document (BRD), Functional Requirements Specification (FRS), Use Case Documents, User Stories, Test Plan, User Acceptance Testing (UAT) Plan, Training Materials, Project Management Plan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Document Sign-off Process: Share draft documents with stakeholders for review and feedback. Obtain formal sign-off from stakeholders indicating their acceptance of the documents. 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UAT - Client Project Acceptance: Coordinate User Acceptance Testing (UAT) with the client to validate that the software meets requirements. Obtain sign-off on the UAT - Client Project Acceptance Form once the client confirms satisfaction with the software functionality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Go Live with new system Deploy the project in live environment.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sz="16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 b="1">
                <a:latin typeface="Calibri" panose="020F0502020204030204" charset="0"/>
                <a:cs typeface="Calibri" panose="020F0502020204030204" charset="0"/>
                <a:sym typeface="+mn-ea"/>
              </a:rPr>
              <a:t>Human Resources</a:t>
            </a:r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 - Project Manager, Business Analyst, Developers, UI/UX Designers, Testers, IT Support, Trainers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 b="1">
                <a:latin typeface="Calibri" panose="020F0502020204030204" charset="0"/>
                <a:cs typeface="Calibri" panose="020F0502020204030204" charset="0"/>
                <a:sym typeface="+mn-ea"/>
              </a:rPr>
              <a:t>Technical Resources</a:t>
            </a:r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 - Development Tools, Design Tools, Testing Tools, Servers, database systems, Data protection software.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 b="1">
                <a:latin typeface="Calibri" panose="020F0502020204030204" charset="0"/>
                <a:cs typeface="Calibri" panose="020F0502020204030204" charset="0"/>
                <a:sym typeface="+mn-ea"/>
              </a:rPr>
              <a:t>Financial Resources</a:t>
            </a:r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 - Budget: For salaries, software licenses, hardware, and training materials not to exceed Rs. 4 Cr. 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 b="1">
                <a:latin typeface="Calibri" panose="020F0502020204030204" charset="0"/>
                <a:cs typeface="Calibri" panose="020F0502020204030204" charset="0"/>
                <a:sym typeface="+mn-ea"/>
              </a:rPr>
              <a:t>Physical Resources</a:t>
            </a:r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 - Workspace: Offices or remote setups. Hardware: Computers, servers, networking equipment. 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 b="1">
                <a:latin typeface="Calibri" panose="020F0502020204030204" charset="0"/>
                <a:cs typeface="Calibri" panose="020F0502020204030204" charset="0"/>
                <a:sym typeface="+mn-ea"/>
              </a:rPr>
              <a:t>Time</a:t>
            </a:r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 - Implementation of project within 24 months.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1600" b="1">
                <a:latin typeface="Calibri" panose="020F0502020204030204" charset="0"/>
                <a:cs typeface="Calibri" panose="020F0502020204030204" charset="0"/>
                <a:sym typeface="+mn-ea"/>
              </a:rPr>
              <a:t>Other</a:t>
            </a:r>
            <a:r>
              <a:rPr lang="en-US" altLang="en-US" sz="1600">
                <a:latin typeface="Calibri" panose="020F0502020204030204" charset="0"/>
                <a:cs typeface="Calibri" panose="020F0502020204030204" charset="0"/>
                <a:sym typeface="+mn-ea"/>
              </a:rPr>
              <a:t> – Third party software evaluation, site visits, Dataquest reports – not to exceed Rs. 4Cr.</a:t>
            </a:r>
            <a:endParaRPr lang="en-US" altLang="en-US" sz="1600">
              <a:latin typeface="Calibri" panose="020F0502020204030204" charset="0"/>
              <a:cs typeface="Calibri" panose="020F0502020204030204" charset="0"/>
            </a:endParaRPr>
          </a:p>
          <a:p>
            <a:endParaRPr lang="en-US" sz="16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>
                <a:sym typeface="+mn-ea"/>
              </a:rPr>
              <a:t>Risks and Dependencies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Use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s following cu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rrent process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 from inception of the p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roduct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, User need to understand and adopt for new process.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Quality in customer service may affected till delive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 of the product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.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Educating custome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 for using the application to view loans and re-payment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.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Data t</a:t>
            </a:r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ransfer of existing customer to LMS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High cost for developing, training and maintaining an application.</a:t>
            </a:r>
            <a:endParaRPr lang="en-US" altLang="en-US" sz="2000">
              <a:latin typeface="Calibri" panose="020F0502020204030204" charset="0"/>
              <a:cs typeface="Calibri" panose="020F0502020204030204" charset="0"/>
            </a:endParaRPr>
          </a:p>
          <a:p>
            <a:endParaRPr lang="en-US" sz="20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3621</Words>
  <Application>WPS Presentation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Business Cooperate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Loan Management System</dc:title>
  <dc:creator/>
  <cp:lastModifiedBy>p vignesh</cp:lastModifiedBy>
  <cp:revision>1</cp:revision>
  <dcterms:created xsi:type="dcterms:W3CDTF">2025-01-16T07:08:04Z</dcterms:created>
  <dcterms:modified xsi:type="dcterms:W3CDTF">2025-01-16T07:08:04Z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3142F7C11B5B4D2481BA6EB4FC8D411E_11</vt:lpwstr>
  </property>
  <property fmtid="{D5CDD505-2E9C-101B-9397-08002B2CF9AE}" pid="3" name="KSOProductBuildVer">
    <vt:lpwstr>1033-12.2.0.19805</vt:lpwstr>
  </property>
</Properties>
</file>