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18AFC5-1393-4AEB-B178-2EF6742B6939}" v="62" dt="2025-06-29T17:33:35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0" autoAdjust="0"/>
    <p:restoredTop sz="94660"/>
  </p:normalViewPr>
  <p:slideViewPr>
    <p:cSldViewPr snapToGrid="0">
      <p:cViewPr>
        <p:scale>
          <a:sx n="69" d="100"/>
          <a:sy n="69" d="100"/>
        </p:scale>
        <p:origin x="996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turaj Kolte" userId="b445790d32d22e16" providerId="LiveId" clId="{B218AFC5-1393-4AEB-B178-2EF6742B6939}"/>
    <pc:docChg chg="undo custSel addSld delSld modSld">
      <pc:chgData name="Ruturaj Kolte" userId="b445790d32d22e16" providerId="LiveId" clId="{B218AFC5-1393-4AEB-B178-2EF6742B6939}" dt="2025-06-29T17:34:51.703" v="3973" actId="1076"/>
      <pc:docMkLst>
        <pc:docMk/>
      </pc:docMkLst>
      <pc:sldChg chg="addSp delSp modSp mod setBg">
        <pc:chgData name="Ruturaj Kolte" userId="b445790d32d22e16" providerId="LiveId" clId="{B218AFC5-1393-4AEB-B178-2EF6742B6939}" dt="2025-06-29T10:41:45.217" v="2991" actId="255"/>
        <pc:sldMkLst>
          <pc:docMk/>
          <pc:sldMk cId="2986345859" sldId="256"/>
        </pc:sldMkLst>
        <pc:spChg chg="mod ord">
          <ac:chgData name="Ruturaj Kolte" userId="b445790d32d22e16" providerId="LiveId" clId="{B218AFC5-1393-4AEB-B178-2EF6742B6939}" dt="2025-06-29T10:41:26.803" v="2990" actId="26606"/>
          <ac:spMkLst>
            <pc:docMk/>
            <pc:sldMk cId="2986345859" sldId="256"/>
            <ac:spMk id="2" creationId="{30567AB7-7B48-2187-16A3-93272951A080}"/>
          </ac:spMkLst>
        </pc:spChg>
        <pc:spChg chg="mod">
          <ac:chgData name="Ruturaj Kolte" userId="b445790d32d22e16" providerId="LiveId" clId="{B218AFC5-1393-4AEB-B178-2EF6742B6939}" dt="2025-06-29T10:41:45.217" v="2991" actId="255"/>
          <ac:spMkLst>
            <pc:docMk/>
            <pc:sldMk cId="2986345859" sldId="256"/>
            <ac:spMk id="3" creationId="{51A002C0-9411-596B-B94F-75DB21FB02FD}"/>
          </ac:spMkLst>
        </pc:spChg>
        <pc:spChg chg="add del">
          <ac:chgData name="Ruturaj Kolte" userId="b445790d32d22e16" providerId="LiveId" clId="{B218AFC5-1393-4AEB-B178-2EF6742B6939}" dt="2025-06-29T10:41:26.803" v="2989" actId="26606"/>
          <ac:spMkLst>
            <pc:docMk/>
            <pc:sldMk cId="2986345859" sldId="256"/>
            <ac:spMk id="8" creationId="{6E5BD17F-C95C-40ED-8D04-03295D46FD23}"/>
          </ac:spMkLst>
        </pc:spChg>
        <pc:spChg chg="add del">
          <ac:chgData name="Ruturaj Kolte" userId="b445790d32d22e16" providerId="LiveId" clId="{B218AFC5-1393-4AEB-B178-2EF6742B6939}" dt="2025-06-29T10:41:26.803" v="2989" actId="26606"/>
          <ac:spMkLst>
            <pc:docMk/>
            <pc:sldMk cId="2986345859" sldId="256"/>
            <ac:spMk id="10" creationId="{4203DEB5-0B19-4F8E-84E2-00F5861C96F9}"/>
          </ac:spMkLst>
        </pc:spChg>
        <pc:spChg chg="add">
          <ac:chgData name="Ruturaj Kolte" userId="b445790d32d22e16" providerId="LiveId" clId="{B218AFC5-1393-4AEB-B178-2EF6742B6939}" dt="2025-06-29T10:41:26.803" v="2990" actId="26606"/>
          <ac:spMkLst>
            <pc:docMk/>
            <pc:sldMk cId="2986345859" sldId="256"/>
            <ac:spMk id="12" creationId="{84167985-D6E9-40FF-97C0-4B6D373E85C9}"/>
          </ac:spMkLst>
        </pc:spChg>
        <pc:spChg chg="add">
          <ac:chgData name="Ruturaj Kolte" userId="b445790d32d22e16" providerId="LiveId" clId="{B218AFC5-1393-4AEB-B178-2EF6742B6939}" dt="2025-06-29T10:41:26.803" v="2990" actId="26606"/>
          <ac:spMkLst>
            <pc:docMk/>
            <pc:sldMk cId="2986345859" sldId="256"/>
            <ac:spMk id="13" creationId="{68801362-349C-44BE-BEF6-8E926E1D38BC}"/>
          </ac:spMkLst>
        </pc:spChg>
      </pc:sldChg>
      <pc:sldChg chg="addSp delSp modSp new mod setBg">
        <pc:chgData name="Ruturaj Kolte" userId="b445790d32d22e16" providerId="LiveId" clId="{B218AFC5-1393-4AEB-B178-2EF6742B6939}" dt="2025-06-29T16:55:06.540" v="3155" actId="255"/>
        <pc:sldMkLst>
          <pc:docMk/>
          <pc:sldMk cId="3827110571" sldId="257"/>
        </pc:sldMkLst>
        <pc:spChg chg="mod">
          <ac:chgData name="Ruturaj Kolte" userId="b445790d32d22e16" providerId="LiveId" clId="{B218AFC5-1393-4AEB-B178-2EF6742B6939}" dt="2025-06-29T09:29:25.155" v="86" actId="20577"/>
          <ac:spMkLst>
            <pc:docMk/>
            <pc:sldMk cId="3827110571" sldId="257"/>
            <ac:spMk id="2" creationId="{73EFD472-8DD3-40BA-27B6-65D941819E4A}"/>
          </ac:spMkLst>
        </pc:spChg>
        <pc:spChg chg="mod">
          <ac:chgData name="Ruturaj Kolte" userId="b445790d32d22e16" providerId="LiveId" clId="{B218AFC5-1393-4AEB-B178-2EF6742B6939}" dt="2025-06-29T16:55:06.540" v="3155" actId="255"/>
          <ac:spMkLst>
            <pc:docMk/>
            <pc:sldMk cId="3827110571" sldId="257"/>
            <ac:spMk id="3" creationId="{C7E3296C-FCCA-C1CF-5E53-B55EE667ACAD}"/>
          </ac:spMkLst>
        </pc:spChg>
        <pc:spChg chg="add del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8" creationId="{C33976D1-3430-450C-A978-87A9A6E8E71F}"/>
          </ac:spMkLst>
        </pc:spChg>
        <pc:spChg chg="add del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10" creationId="{7D6AAC78-7D86-415A-ADC1-2B474807960C}"/>
          </ac:spMkLst>
        </pc:spChg>
        <pc:spChg chg="add del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12" creationId="{F2A658D9-F185-44F1-BA33-D50320D1D078}"/>
          </ac:spMkLst>
        </pc:spChg>
        <pc:spChg chg="add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17" creationId="{C33976D1-3430-450C-A978-87A9A6E8E71F}"/>
          </ac:spMkLst>
        </pc:spChg>
        <pc:spChg chg="add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19" creationId="{7D6AAC78-7D86-415A-ADC1-2B474807960C}"/>
          </ac:spMkLst>
        </pc:spChg>
        <pc:spChg chg="add">
          <ac:chgData name="Ruturaj Kolte" userId="b445790d32d22e16" providerId="LiveId" clId="{B218AFC5-1393-4AEB-B178-2EF6742B6939}" dt="2025-06-29T09:39:42.122" v="118" actId="26606"/>
          <ac:spMkLst>
            <pc:docMk/>
            <pc:sldMk cId="3827110571" sldId="257"/>
            <ac:spMk id="21" creationId="{F2A658D9-F185-44F1-BA33-D50320D1D078}"/>
          </ac:spMkLst>
        </pc:spChg>
      </pc:sldChg>
      <pc:sldChg chg="addSp modSp new mod setBg">
        <pc:chgData name="Ruturaj Kolte" userId="b445790d32d22e16" providerId="LiveId" clId="{B218AFC5-1393-4AEB-B178-2EF6742B6939}" dt="2025-06-29T09:45:08.742" v="711" actId="5793"/>
        <pc:sldMkLst>
          <pc:docMk/>
          <pc:sldMk cId="265160442" sldId="258"/>
        </pc:sldMkLst>
        <pc:spChg chg="mod">
          <ac:chgData name="Ruturaj Kolte" userId="b445790d32d22e16" providerId="LiveId" clId="{B218AFC5-1393-4AEB-B178-2EF6742B6939}" dt="2025-06-29T09:42:46.796" v="446" actId="20577"/>
          <ac:spMkLst>
            <pc:docMk/>
            <pc:sldMk cId="265160442" sldId="258"/>
            <ac:spMk id="2" creationId="{2DD7F77E-D817-0E95-F27A-01A766917F2F}"/>
          </ac:spMkLst>
        </pc:spChg>
        <pc:spChg chg="mod">
          <ac:chgData name="Ruturaj Kolte" userId="b445790d32d22e16" providerId="LiveId" clId="{B218AFC5-1393-4AEB-B178-2EF6742B6939}" dt="2025-06-29T09:45:08.742" v="711" actId="5793"/>
          <ac:spMkLst>
            <pc:docMk/>
            <pc:sldMk cId="265160442" sldId="258"/>
            <ac:spMk id="3" creationId="{4DD399FE-B388-5BA4-12FF-410284E3FA44}"/>
          </ac:spMkLst>
        </pc:spChg>
        <pc:spChg chg="add">
          <ac:chgData name="Ruturaj Kolte" userId="b445790d32d22e16" providerId="LiveId" clId="{B218AFC5-1393-4AEB-B178-2EF6742B6939}" dt="2025-06-29T09:31:43.956" v="88" actId="26606"/>
          <ac:spMkLst>
            <pc:docMk/>
            <pc:sldMk cId="265160442" sldId="258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09:31:43.956" v="88" actId="26606"/>
          <ac:spMkLst>
            <pc:docMk/>
            <pc:sldMk cId="265160442" sldId="258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09:31:43.956" v="88" actId="26606"/>
          <ac:spMkLst>
            <pc:docMk/>
            <pc:sldMk cId="265160442" sldId="258"/>
            <ac:spMk id="12" creationId="{F2A658D9-F185-44F1-BA33-D50320D1D078}"/>
          </ac:spMkLst>
        </pc:spChg>
      </pc:sldChg>
      <pc:sldChg chg="addSp modSp new mod setBg">
        <pc:chgData name="Ruturaj Kolte" userId="b445790d32d22e16" providerId="LiveId" clId="{B218AFC5-1393-4AEB-B178-2EF6742B6939}" dt="2025-06-29T09:51:59.580" v="1021" actId="20577"/>
        <pc:sldMkLst>
          <pc:docMk/>
          <pc:sldMk cId="382296544" sldId="259"/>
        </pc:sldMkLst>
        <pc:spChg chg="mod">
          <ac:chgData name="Ruturaj Kolte" userId="b445790d32d22e16" providerId="LiveId" clId="{B218AFC5-1393-4AEB-B178-2EF6742B6939}" dt="2025-06-29T09:45:26.353" v="723" actId="20577"/>
          <ac:spMkLst>
            <pc:docMk/>
            <pc:sldMk cId="382296544" sldId="259"/>
            <ac:spMk id="2" creationId="{23021D61-AB4D-D76C-0B38-E99F552BDFBA}"/>
          </ac:spMkLst>
        </pc:spChg>
        <pc:spChg chg="mod">
          <ac:chgData name="Ruturaj Kolte" userId="b445790d32d22e16" providerId="LiveId" clId="{B218AFC5-1393-4AEB-B178-2EF6742B6939}" dt="2025-06-29T09:51:59.580" v="1021" actId="20577"/>
          <ac:spMkLst>
            <pc:docMk/>
            <pc:sldMk cId="382296544" sldId="259"/>
            <ac:spMk id="3" creationId="{DF673BD6-6FCD-89C4-0CEA-BCFD116B7124}"/>
          </ac:spMkLst>
        </pc:spChg>
        <pc:spChg chg="add">
          <ac:chgData name="Ruturaj Kolte" userId="b445790d32d22e16" providerId="LiveId" clId="{B218AFC5-1393-4AEB-B178-2EF6742B6939}" dt="2025-06-29T09:32:22.647" v="117" actId="26606"/>
          <ac:spMkLst>
            <pc:docMk/>
            <pc:sldMk cId="382296544" sldId="259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09:32:22.647" v="117" actId="26606"/>
          <ac:spMkLst>
            <pc:docMk/>
            <pc:sldMk cId="382296544" sldId="259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09:32:22.647" v="117" actId="26606"/>
          <ac:spMkLst>
            <pc:docMk/>
            <pc:sldMk cId="382296544" sldId="259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4.045" v="115"/>
        <pc:sldMkLst>
          <pc:docMk/>
          <pc:sldMk cId="1335258957" sldId="259"/>
        </pc:sldMkLst>
        <pc:spChg chg="add del">
          <ac:chgData name="Ruturaj Kolte" userId="b445790d32d22e16" providerId="LiveId" clId="{B218AFC5-1393-4AEB-B178-2EF6742B6939}" dt="2025-06-29T09:32:14.045" v="115"/>
          <ac:spMkLst>
            <pc:docMk/>
            <pc:sldMk cId="1335258957" sldId="259"/>
            <ac:spMk id="8" creationId="{0B11E2F7-3CCA-8A6F-423D-15A0BC210B14}"/>
          </ac:spMkLst>
        </pc:spChg>
        <pc:spChg chg="add del">
          <ac:chgData name="Ruturaj Kolte" userId="b445790d32d22e16" providerId="LiveId" clId="{B218AFC5-1393-4AEB-B178-2EF6742B6939}" dt="2025-06-29T09:32:14.045" v="115"/>
          <ac:spMkLst>
            <pc:docMk/>
            <pc:sldMk cId="1335258957" sldId="259"/>
            <ac:spMk id="10" creationId="{EB6AC650-D9D3-7697-11D6-12E9278F542A}"/>
          </ac:spMkLst>
        </pc:spChg>
        <pc:spChg chg="add del">
          <ac:chgData name="Ruturaj Kolte" userId="b445790d32d22e16" providerId="LiveId" clId="{B218AFC5-1393-4AEB-B178-2EF6742B6939}" dt="2025-06-29T09:32:14.045" v="115"/>
          <ac:spMkLst>
            <pc:docMk/>
            <pc:sldMk cId="1335258957" sldId="259"/>
            <ac:spMk id="12" creationId="{05D38B65-0020-2774-E70D-ED0BF61C8E32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3.342" v="114"/>
        <pc:sldMkLst>
          <pc:docMk/>
          <pc:sldMk cId="757824228" sldId="260"/>
        </pc:sldMkLst>
        <pc:spChg chg="add del">
          <ac:chgData name="Ruturaj Kolte" userId="b445790d32d22e16" providerId="LiveId" clId="{B218AFC5-1393-4AEB-B178-2EF6742B6939}" dt="2025-06-29T09:32:13.342" v="114"/>
          <ac:spMkLst>
            <pc:docMk/>
            <pc:sldMk cId="757824228" sldId="260"/>
            <ac:spMk id="8" creationId="{D19FCE4E-20DB-2D35-F226-BEB14A38D5D3}"/>
          </ac:spMkLst>
        </pc:spChg>
        <pc:spChg chg="add del">
          <ac:chgData name="Ruturaj Kolte" userId="b445790d32d22e16" providerId="LiveId" clId="{B218AFC5-1393-4AEB-B178-2EF6742B6939}" dt="2025-06-29T09:32:13.342" v="114"/>
          <ac:spMkLst>
            <pc:docMk/>
            <pc:sldMk cId="757824228" sldId="260"/>
            <ac:spMk id="10" creationId="{ADCE01FC-3816-E13F-DF2D-CE50EE5E19A5}"/>
          </ac:spMkLst>
        </pc:spChg>
        <pc:spChg chg="add del">
          <ac:chgData name="Ruturaj Kolte" userId="b445790d32d22e16" providerId="LiveId" clId="{B218AFC5-1393-4AEB-B178-2EF6742B6939}" dt="2025-06-29T09:32:13.342" v="114"/>
          <ac:spMkLst>
            <pc:docMk/>
            <pc:sldMk cId="757824228" sldId="260"/>
            <ac:spMk id="12" creationId="{35AE9286-0DB7-0D55-4434-BE2AC1B0D2DB}"/>
          </ac:spMkLst>
        </pc:spChg>
      </pc:sldChg>
      <pc:sldChg chg="addSp modSp new mod setBg">
        <pc:chgData name="Ruturaj Kolte" userId="b445790d32d22e16" providerId="LiveId" clId="{B218AFC5-1393-4AEB-B178-2EF6742B6939}" dt="2025-06-29T17:34:51.703" v="3973" actId="1076"/>
        <pc:sldMkLst>
          <pc:docMk/>
          <pc:sldMk cId="4183339329" sldId="260"/>
        </pc:sldMkLst>
        <pc:spChg chg="mod">
          <ac:chgData name="Ruturaj Kolte" userId="b445790d32d22e16" providerId="LiveId" clId="{B218AFC5-1393-4AEB-B178-2EF6742B6939}" dt="2025-06-29T09:52:30.340" v="1041" actId="20577"/>
          <ac:spMkLst>
            <pc:docMk/>
            <pc:sldMk cId="4183339329" sldId="260"/>
            <ac:spMk id="2" creationId="{66ECAE17-C042-BF59-8CA4-AC91F56FAC4D}"/>
          </ac:spMkLst>
        </pc:spChg>
        <pc:spChg chg="mod">
          <ac:chgData name="Ruturaj Kolte" userId="b445790d32d22e16" providerId="LiveId" clId="{B218AFC5-1393-4AEB-B178-2EF6742B6939}" dt="2025-06-29T17:34:51.703" v="3973" actId="1076"/>
          <ac:spMkLst>
            <pc:docMk/>
            <pc:sldMk cId="4183339329" sldId="260"/>
            <ac:spMk id="3" creationId="{BEF9493A-2B6C-62F0-1DD4-3D04836B6CFE}"/>
          </ac:spMkLst>
        </pc:spChg>
        <pc:spChg chg="add">
          <ac:chgData name="Ruturaj Kolte" userId="b445790d32d22e16" providerId="LiveId" clId="{B218AFC5-1393-4AEB-B178-2EF6742B6939}" dt="2025-06-29T09:52:15.762" v="1023" actId="26606"/>
          <ac:spMkLst>
            <pc:docMk/>
            <pc:sldMk cId="4183339329" sldId="260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09:52:15.762" v="1023" actId="26606"/>
          <ac:spMkLst>
            <pc:docMk/>
            <pc:sldMk cId="4183339329" sldId="260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09:52:15.762" v="1023" actId="26606"/>
          <ac:spMkLst>
            <pc:docMk/>
            <pc:sldMk cId="4183339329" sldId="260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2.842" v="113"/>
        <pc:sldMkLst>
          <pc:docMk/>
          <pc:sldMk cId="283970101" sldId="261"/>
        </pc:sldMkLst>
        <pc:spChg chg="add del">
          <ac:chgData name="Ruturaj Kolte" userId="b445790d32d22e16" providerId="LiveId" clId="{B218AFC5-1393-4AEB-B178-2EF6742B6939}" dt="2025-06-29T09:32:12.842" v="113"/>
          <ac:spMkLst>
            <pc:docMk/>
            <pc:sldMk cId="283970101" sldId="261"/>
            <ac:spMk id="8" creationId="{EB78DE35-9DA8-558B-8234-89D7A573872A}"/>
          </ac:spMkLst>
        </pc:spChg>
        <pc:spChg chg="add del">
          <ac:chgData name="Ruturaj Kolte" userId="b445790d32d22e16" providerId="LiveId" clId="{B218AFC5-1393-4AEB-B178-2EF6742B6939}" dt="2025-06-29T09:32:12.842" v="113"/>
          <ac:spMkLst>
            <pc:docMk/>
            <pc:sldMk cId="283970101" sldId="261"/>
            <ac:spMk id="10" creationId="{C1675FB7-84AC-E1DB-5994-DC1384463CB2}"/>
          </ac:spMkLst>
        </pc:spChg>
        <pc:spChg chg="add del">
          <ac:chgData name="Ruturaj Kolte" userId="b445790d32d22e16" providerId="LiveId" clId="{B218AFC5-1393-4AEB-B178-2EF6742B6939}" dt="2025-06-29T09:32:12.842" v="113"/>
          <ac:spMkLst>
            <pc:docMk/>
            <pc:sldMk cId="283970101" sldId="261"/>
            <ac:spMk id="12" creationId="{CC05AD6E-8EDD-E804-5F72-D0EFD06F1AFA}"/>
          </ac:spMkLst>
        </pc:spChg>
      </pc:sldChg>
      <pc:sldChg chg="addSp modSp new mod setBg">
        <pc:chgData name="Ruturaj Kolte" userId="b445790d32d22e16" providerId="LiveId" clId="{B218AFC5-1393-4AEB-B178-2EF6742B6939}" dt="2025-06-29T17:34:22.734" v="3972" actId="108"/>
        <pc:sldMkLst>
          <pc:docMk/>
          <pc:sldMk cId="3838473054" sldId="261"/>
        </pc:sldMkLst>
        <pc:spChg chg="mod">
          <ac:chgData name="Ruturaj Kolte" userId="b445790d32d22e16" providerId="LiveId" clId="{B218AFC5-1393-4AEB-B178-2EF6742B6939}" dt="2025-06-29T10:01:37.982" v="1575" actId="20577"/>
          <ac:spMkLst>
            <pc:docMk/>
            <pc:sldMk cId="3838473054" sldId="261"/>
            <ac:spMk id="2" creationId="{E6AEF770-175B-93FB-1BD4-762DF7B1EB21}"/>
          </ac:spMkLst>
        </pc:spChg>
        <pc:spChg chg="mod">
          <ac:chgData name="Ruturaj Kolte" userId="b445790d32d22e16" providerId="LiveId" clId="{B218AFC5-1393-4AEB-B178-2EF6742B6939}" dt="2025-06-29T17:34:22.734" v="3972" actId="108"/>
          <ac:spMkLst>
            <pc:docMk/>
            <pc:sldMk cId="3838473054" sldId="261"/>
            <ac:spMk id="3" creationId="{69BC6F3E-E65D-2563-13B2-859236C6131A}"/>
          </ac:spMkLst>
        </pc:spChg>
        <pc:spChg chg="add">
          <ac:chgData name="Ruturaj Kolte" userId="b445790d32d22e16" providerId="LiveId" clId="{B218AFC5-1393-4AEB-B178-2EF6742B6939}" dt="2025-06-29T09:59:31.387" v="1557" actId="26606"/>
          <ac:spMkLst>
            <pc:docMk/>
            <pc:sldMk cId="3838473054" sldId="261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09:59:31.387" v="1557" actId="26606"/>
          <ac:spMkLst>
            <pc:docMk/>
            <pc:sldMk cId="3838473054" sldId="261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09:59:31.387" v="1557" actId="26606"/>
          <ac:spMkLst>
            <pc:docMk/>
            <pc:sldMk cId="3838473054" sldId="261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2.467" v="112"/>
        <pc:sldMkLst>
          <pc:docMk/>
          <pc:sldMk cId="78758041" sldId="262"/>
        </pc:sldMkLst>
        <pc:spChg chg="add del">
          <ac:chgData name="Ruturaj Kolte" userId="b445790d32d22e16" providerId="LiveId" clId="{B218AFC5-1393-4AEB-B178-2EF6742B6939}" dt="2025-06-29T09:32:12.467" v="112"/>
          <ac:spMkLst>
            <pc:docMk/>
            <pc:sldMk cId="78758041" sldId="262"/>
            <ac:spMk id="8" creationId="{665DDCDB-2CD8-B139-32DE-7DB710013AB3}"/>
          </ac:spMkLst>
        </pc:spChg>
        <pc:spChg chg="add del">
          <ac:chgData name="Ruturaj Kolte" userId="b445790d32d22e16" providerId="LiveId" clId="{B218AFC5-1393-4AEB-B178-2EF6742B6939}" dt="2025-06-29T09:32:12.467" v="112"/>
          <ac:spMkLst>
            <pc:docMk/>
            <pc:sldMk cId="78758041" sldId="262"/>
            <ac:spMk id="10" creationId="{8FB3952A-C984-B7DA-139A-515637C7DDE1}"/>
          </ac:spMkLst>
        </pc:spChg>
        <pc:spChg chg="add del">
          <ac:chgData name="Ruturaj Kolte" userId="b445790d32d22e16" providerId="LiveId" clId="{B218AFC5-1393-4AEB-B178-2EF6742B6939}" dt="2025-06-29T09:32:12.467" v="112"/>
          <ac:spMkLst>
            <pc:docMk/>
            <pc:sldMk cId="78758041" sldId="262"/>
            <ac:spMk id="12" creationId="{8297DA9F-1C37-5B7B-D0EB-7CE62A264140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10:02:04.947" v="1578"/>
        <pc:sldMkLst>
          <pc:docMk/>
          <pc:sldMk cId="722336862" sldId="262"/>
        </pc:sldMkLst>
        <pc:spChg chg="add del">
          <ac:chgData name="Ruturaj Kolte" userId="b445790d32d22e16" providerId="LiveId" clId="{B218AFC5-1393-4AEB-B178-2EF6742B6939}" dt="2025-06-29T10:02:04.947" v="1578"/>
          <ac:spMkLst>
            <pc:docMk/>
            <pc:sldMk cId="722336862" sldId="262"/>
            <ac:spMk id="8" creationId="{BD3BE2EB-8A74-5790-C881-AF2684039F16}"/>
          </ac:spMkLst>
        </pc:spChg>
        <pc:spChg chg="add del">
          <ac:chgData name="Ruturaj Kolte" userId="b445790d32d22e16" providerId="LiveId" clId="{B218AFC5-1393-4AEB-B178-2EF6742B6939}" dt="2025-06-29T10:02:04.947" v="1578"/>
          <ac:spMkLst>
            <pc:docMk/>
            <pc:sldMk cId="722336862" sldId="262"/>
            <ac:spMk id="10" creationId="{44A443A4-98DA-779E-3DD5-44023B9C77C2}"/>
          </ac:spMkLst>
        </pc:spChg>
        <pc:spChg chg="add del">
          <ac:chgData name="Ruturaj Kolte" userId="b445790d32d22e16" providerId="LiveId" clId="{B218AFC5-1393-4AEB-B178-2EF6742B6939}" dt="2025-06-29T10:02:04.947" v="1578"/>
          <ac:spMkLst>
            <pc:docMk/>
            <pc:sldMk cId="722336862" sldId="262"/>
            <ac:spMk id="12" creationId="{B0AFCEBA-3710-C8BB-24B9-37DBDCCA03C0}"/>
          </ac:spMkLst>
        </pc:spChg>
      </pc:sldChg>
      <pc:sldChg chg="addSp modSp new mod setBg">
        <pc:chgData name="Ruturaj Kolte" userId="b445790d32d22e16" providerId="LiveId" clId="{B218AFC5-1393-4AEB-B178-2EF6742B6939}" dt="2025-06-29T17:33:15.931" v="3966" actId="108"/>
        <pc:sldMkLst>
          <pc:docMk/>
          <pc:sldMk cId="3414085004" sldId="262"/>
        </pc:sldMkLst>
        <pc:spChg chg="mod">
          <ac:chgData name="Ruturaj Kolte" userId="b445790d32d22e16" providerId="LiveId" clId="{B218AFC5-1393-4AEB-B178-2EF6742B6939}" dt="2025-06-29T10:03:00.262" v="1599" actId="20577"/>
          <ac:spMkLst>
            <pc:docMk/>
            <pc:sldMk cId="3414085004" sldId="262"/>
            <ac:spMk id="2" creationId="{19F2AE7B-B760-FCBA-6614-0C399F26F658}"/>
          </ac:spMkLst>
        </pc:spChg>
        <pc:spChg chg="mod">
          <ac:chgData name="Ruturaj Kolte" userId="b445790d32d22e16" providerId="LiveId" clId="{B218AFC5-1393-4AEB-B178-2EF6742B6939}" dt="2025-06-29T17:33:15.931" v="3966" actId="108"/>
          <ac:spMkLst>
            <pc:docMk/>
            <pc:sldMk cId="3414085004" sldId="262"/>
            <ac:spMk id="3" creationId="{20D5EFBB-FE2F-A7DB-E170-0633468D4BA7}"/>
          </ac:spMkLst>
        </pc:spChg>
        <pc:spChg chg="add">
          <ac:chgData name="Ruturaj Kolte" userId="b445790d32d22e16" providerId="LiveId" clId="{B218AFC5-1393-4AEB-B178-2EF6742B6939}" dt="2025-06-29T10:02:41.688" v="1580" actId="26606"/>
          <ac:spMkLst>
            <pc:docMk/>
            <pc:sldMk cId="3414085004" sldId="262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02:41.688" v="1580" actId="26606"/>
          <ac:spMkLst>
            <pc:docMk/>
            <pc:sldMk cId="3414085004" sldId="262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02:41.688" v="1580" actId="26606"/>
          <ac:spMkLst>
            <pc:docMk/>
            <pc:sldMk cId="3414085004" sldId="262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2.153" v="111"/>
        <pc:sldMkLst>
          <pc:docMk/>
          <pc:sldMk cId="4185433169" sldId="263"/>
        </pc:sldMkLst>
        <pc:spChg chg="add del">
          <ac:chgData name="Ruturaj Kolte" userId="b445790d32d22e16" providerId="LiveId" clId="{B218AFC5-1393-4AEB-B178-2EF6742B6939}" dt="2025-06-29T09:32:12.153" v="111"/>
          <ac:spMkLst>
            <pc:docMk/>
            <pc:sldMk cId="4185433169" sldId="263"/>
            <ac:spMk id="8" creationId="{70DAABE0-FAF6-4559-5E65-5D9A74B1BABF}"/>
          </ac:spMkLst>
        </pc:spChg>
        <pc:spChg chg="add del">
          <ac:chgData name="Ruturaj Kolte" userId="b445790d32d22e16" providerId="LiveId" clId="{B218AFC5-1393-4AEB-B178-2EF6742B6939}" dt="2025-06-29T09:32:12.153" v="111"/>
          <ac:spMkLst>
            <pc:docMk/>
            <pc:sldMk cId="4185433169" sldId="263"/>
            <ac:spMk id="10" creationId="{8144CBDE-A10E-EDDC-F0B2-A8C6A17C0B2D}"/>
          </ac:spMkLst>
        </pc:spChg>
        <pc:spChg chg="add del">
          <ac:chgData name="Ruturaj Kolte" userId="b445790d32d22e16" providerId="LiveId" clId="{B218AFC5-1393-4AEB-B178-2EF6742B6939}" dt="2025-06-29T09:32:12.153" v="111"/>
          <ac:spMkLst>
            <pc:docMk/>
            <pc:sldMk cId="4185433169" sldId="263"/>
            <ac:spMk id="12" creationId="{6EDDE7F3-1D21-82E6-128F-248D50A54168}"/>
          </ac:spMkLst>
        </pc:spChg>
      </pc:sldChg>
      <pc:sldChg chg="addSp delSp modSp new del mod setBg">
        <pc:chgData name="Ruturaj Kolte" userId="b445790d32d22e16" providerId="LiveId" clId="{B218AFC5-1393-4AEB-B178-2EF6742B6939}" dt="2025-06-29T10:21:17.131" v="1902" actId="2696"/>
        <pc:sldMkLst>
          <pc:docMk/>
          <pc:sldMk cId="4224484143" sldId="263"/>
        </pc:sldMkLst>
        <pc:spChg chg="mod">
          <ac:chgData name="Ruturaj Kolte" userId="b445790d32d22e16" providerId="LiveId" clId="{B218AFC5-1393-4AEB-B178-2EF6742B6939}" dt="2025-06-29T10:13:03.937" v="1764" actId="20577"/>
          <ac:spMkLst>
            <pc:docMk/>
            <pc:sldMk cId="4224484143" sldId="263"/>
            <ac:spMk id="2" creationId="{B099DF78-2734-9484-4049-D15B95143DFC}"/>
          </ac:spMkLst>
        </pc:spChg>
        <pc:spChg chg="add del mod">
          <ac:chgData name="Ruturaj Kolte" userId="b445790d32d22e16" providerId="LiveId" clId="{B218AFC5-1393-4AEB-B178-2EF6742B6939}" dt="2025-06-29T10:13:56.282" v="1768"/>
          <ac:spMkLst>
            <pc:docMk/>
            <pc:sldMk cId="4224484143" sldId="263"/>
            <ac:spMk id="3" creationId="{897612E9-AE46-21ED-E0FA-0E31A30508CF}"/>
          </ac:spMkLst>
        </pc:spChg>
        <pc:spChg chg="add mod">
          <ac:chgData name="Ruturaj Kolte" userId="b445790d32d22e16" providerId="LiveId" clId="{B218AFC5-1393-4AEB-B178-2EF6742B6939}" dt="2025-06-29T10:13:55.123" v="1767"/>
          <ac:spMkLst>
            <pc:docMk/>
            <pc:sldMk cId="4224484143" sldId="263"/>
            <ac:spMk id="4" creationId="{9D7D0A61-FB7E-DAF2-CD7C-DDFBE750A5B2}"/>
          </ac:spMkLst>
        </pc:spChg>
        <pc:spChg chg="add mod">
          <ac:chgData name="Ruturaj Kolte" userId="b445790d32d22e16" providerId="LiveId" clId="{B218AFC5-1393-4AEB-B178-2EF6742B6939}" dt="2025-06-29T10:17:49.663" v="1869" actId="20577"/>
          <ac:spMkLst>
            <pc:docMk/>
            <pc:sldMk cId="4224484143" sldId="263"/>
            <ac:spMk id="5" creationId="{EAACE8AE-1EE8-B0E8-1EC7-AEAE598BE761}"/>
          </ac:spMkLst>
        </pc:spChg>
        <pc:spChg chg="add">
          <ac:chgData name="Ruturaj Kolte" userId="b445790d32d22e16" providerId="LiveId" clId="{B218AFC5-1393-4AEB-B178-2EF6742B6939}" dt="2025-06-29T10:11:51.337" v="1725" actId="26606"/>
          <ac:spMkLst>
            <pc:docMk/>
            <pc:sldMk cId="4224484143" sldId="263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11:51.337" v="1725" actId="26606"/>
          <ac:spMkLst>
            <pc:docMk/>
            <pc:sldMk cId="4224484143" sldId="263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11:51.337" v="1725" actId="26606"/>
          <ac:spMkLst>
            <pc:docMk/>
            <pc:sldMk cId="4224484143" sldId="263"/>
            <ac:spMk id="12" creationId="{F2A658D9-F185-44F1-BA33-D50320D1D078}"/>
          </ac:spMkLst>
        </pc:spChg>
      </pc:sldChg>
      <pc:sldChg chg="addSp modSp new mod setBg">
        <pc:chgData name="Ruturaj Kolte" userId="b445790d32d22e16" providerId="LiveId" clId="{B218AFC5-1393-4AEB-B178-2EF6742B6939}" dt="2025-06-29T17:26:32.590" v="3630" actId="20577"/>
        <pc:sldMkLst>
          <pc:docMk/>
          <pc:sldMk cId="34331591" sldId="264"/>
        </pc:sldMkLst>
        <pc:spChg chg="mod">
          <ac:chgData name="Ruturaj Kolte" userId="b445790d32d22e16" providerId="LiveId" clId="{B218AFC5-1393-4AEB-B178-2EF6742B6939}" dt="2025-06-29T10:18:39.372" v="1872"/>
          <ac:spMkLst>
            <pc:docMk/>
            <pc:sldMk cId="34331591" sldId="264"/>
            <ac:spMk id="2" creationId="{12A58FDE-8EED-C509-9D82-A2296337117D}"/>
          </ac:spMkLst>
        </pc:spChg>
        <pc:spChg chg="mod">
          <ac:chgData name="Ruturaj Kolte" userId="b445790d32d22e16" providerId="LiveId" clId="{B218AFC5-1393-4AEB-B178-2EF6742B6939}" dt="2025-06-29T17:26:32.590" v="3630" actId="20577"/>
          <ac:spMkLst>
            <pc:docMk/>
            <pc:sldMk cId="34331591" sldId="264"/>
            <ac:spMk id="3" creationId="{9A373859-179D-0EF4-7AB4-56D572975DD7}"/>
          </ac:spMkLst>
        </pc:spChg>
        <pc:spChg chg="add">
          <ac:chgData name="Ruturaj Kolte" userId="b445790d32d22e16" providerId="LiveId" clId="{B218AFC5-1393-4AEB-B178-2EF6742B6939}" dt="2025-06-29T17:20:37.513" v="3427"/>
          <ac:spMkLst>
            <pc:docMk/>
            <pc:sldMk cId="34331591" sldId="264"/>
            <ac:spMk id="4" creationId="{0712BF25-00B4-591E-CED9-BC0355EE38F4}"/>
          </ac:spMkLst>
        </pc:spChg>
        <pc:spChg chg="add">
          <ac:chgData name="Ruturaj Kolte" userId="b445790d32d22e16" providerId="LiveId" clId="{B218AFC5-1393-4AEB-B178-2EF6742B6939}" dt="2025-06-29T17:20:45.002" v="3428"/>
          <ac:spMkLst>
            <pc:docMk/>
            <pc:sldMk cId="34331591" sldId="264"/>
            <ac:spMk id="5" creationId="{DFBF417E-D92A-A94C-C287-BA5960BE077C}"/>
          </ac:spMkLst>
        </pc:spChg>
        <pc:spChg chg="add">
          <ac:chgData name="Ruturaj Kolte" userId="b445790d32d22e16" providerId="LiveId" clId="{B218AFC5-1393-4AEB-B178-2EF6742B6939}" dt="2025-06-29T10:18:27.557" v="1871" actId="26606"/>
          <ac:spMkLst>
            <pc:docMk/>
            <pc:sldMk cId="34331591" sldId="264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18:27.557" v="1871" actId="26606"/>
          <ac:spMkLst>
            <pc:docMk/>
            <pc:sldMk cId="34331591" sldId="264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18:27.557" v="1871" actId="26606"/>
          <ac:spMkLst>
            <pc:docMk/>
            <pc:sldMk cId="34331591" sldId="264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1.886" v="110"/>
        <pc:sldMkLst>
          <pc:docMk/>
          <pc:sldMk cId="1741933380" sldId="264"/>
        </pc:sldMkLst>
        <pc:spChg chg="add del">
          <ac:chgData name="Ruturaj Kolte" userId="b445790d32d22e16" providerId="LiveId" clId="{B218AFC5-1393-4AEB-B178-2EF6742B6939}" dt="2025-06-29T09:32:11.886" v="110"/>
          <ac:spMkLst>
            <pc:docMk/>
            <pc:sldMk cId="1741933380" sldId="264"/>
            <ac:spMk id="8" creationId="{70E065A5-4DAF-A0C8-7495-3CBA30FE98EB}"/>
          </ac:spMkLst>
        </pc:spChg>
        <pc:spChg chg="add del">
          <ac:chgData name="Ruturaj Kolte" userId="b445790d32d22e16" providerId="LiveId" clId="{B218AFC5-1393-4AEB-B178-2EF6742B6939}" dt="2025-06-29T09:32:11.886" v="110"/>
          <ac:spMkLst>
            <pc:docMk/>
            <pc:sldMk cId="1741933380" sldId="264"/>
            <ac:spMk id="10" creationId="{B74CA29D-2181-8EB8-C85E-5B0C95184355}"/>
          </ac:spMkLst>
        </pc:spChg>
        <pc:spChg chg="add del">
          <ac:chgData name="Ruturaj Kolte" userId="b445790d32d22e16" providerId="LiveId" clId="{B218AFC5-1393-4AEB-B178-2EF6742B6939}" dt="2025-06-29T09:32:11.886" v="110"/>
          <ac:spMkLst>
            <pc:docMk/>
            <pc:sldMk cId="1741933380" sldId="264"/>
            <ac:spMk id="12" creationId="{4CD93803-3518-3496-0F78-910D9B720DF5}"/>
          </ac:spMkLst>
        </pc:spChg>
      </pc:sldChg>
      <pc:sldChg chg="addSp modSp new mod setBg">
        <pc:chgData name="Ruturaj Kolte" userId="b445790d32d22e16" providerId="LiveId" clId="{B218AFC5-1393-4AEB-B178-2EF6742B6939}" dt="2025-06-29T17:00:37.187" v="3273" actId="1076"/>
        <pc:sldMkLst>
          <pc:docMk/>
          <pc:sldMk cId="651531930" sldId="265"/>
        </pc:sldMkLst>
        <pc:spChg chg="mod">
          <ac:chgData name="Ruturaj Kolte" userId="b445790d32d22e16" providerId="LiveId" clId="{B218AFC5-1393-4AEB-B178-2EF6742B6939}" dt="2025-06-29T10:24:14.950" v="1914" actId="20577"/>
          <ac:spMkLst>
            <pc:docMk/>
            <pc:sldMk cId="651531930" sldId="265"/>
            <ac:spMk id="2" creationId="{F97A41E5-D8FD-E30C-1C28-76AB68B76C3A}"/>
          </ac:spMkLst>
        </pc:spChg>
        <pc:spChg chg="mod">
          <ac:chgData name="Ruturaj Kolte" userId="b445790d32d22e16" providerId="LiveId" clId="{B218AFC5-1393-4AEB-B178-2EF6742B6939}" dt="2025-06-29T17:00:37.187" v="3273" actId="1076"/>
          <ac:spMkLst>
            <pc:docMk/>
            <pc:sldMk cId="651531930" sldId="265"/>
            <ac:spMk id="3" creationId="{989358F5-6E04-71B3-2885-4DCC69FBAED2}"/>
          </ac:spMkLst>
        </pc:spChg>
        <pc:spChg chg="add">
          <ac:chgData name="Ruturaj Kolte" userId="b445790d32d22e16" providerId="LiveId" clId="{B218AFC5-1393-4AEB-B178-2EF6742B6939}" dt="2025-06-29T10:24:00.441" v="1905" actId="26606"/>
          <ac:spMkLst>
            <pc:docMk/>
            <pc:sldMk cId="651531930" sldId="265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24:00.441" v="1905" actId="26606"/>
          <ac:spMkLst>
            <pc:docMk/>
            <pc:sldMk cId="651531930" sldId="265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24:00.441" v="1905" actId="26606"/>
          <ac:spMkLst>
            <pc:docMk/>
            <pc:sldMk cId="651531930" sldId="265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1.635" v="109"/>
        <pc:sldMkLst>
          <pc:docMk/>
          <pc:sldMk cId="2758820266" sldId="265"/>
        </pc:sldMkLst>
        <pc:spChg chg="add del">
          <ac:chgData name="Ruturaj Kolte" userId="b445790d32d22e16" providerId="LiveId" clId="{B218AFC5-1393-4AEB-B178-2EF6742B6939}" dt="2025-06-29T09:32:11.635" v="109"/>
          <ac:spMkLst>
            <pc:docMk/>
            <pc:sldMk cId="2758820266" sldId="265"/>
            <ac:spMk id="8" creationId="{605E12F3-F263-C9D8-158E-E1238CE97EDA}"/>
          </ac:spMkLst>
        </pc:spChg>
        <pc:spChg chg="add del">
          <ac:chgData name="Ruturaj Kolte" userId="b445790d32d22e16" providerId="LiveId" clId="{B218AFC5-1393-4AEB-B178-2EF6742B6939}" dt="2025-06-29T09:32:11.635" v="109"/>
          <ac:spMkLst>
            <pc:docMk/>
            <pc:sldMk cId="2758820266" sldId="265"/>
            <ac:spMk id="10" creationId="{4E272D6B-258E-FD67-0139-A34C43618A14}"/>
          </ac:spMkLst>
        </pc:spChg>
        <pc:spChg chg="add del">
          <ac:chgData name="Ruturaj Kolte" userId="b445790d32d22e16" providerId="LiveId" clId="{B218AFC5-1393-4AEB-B178-2EF6742B6939}" dt="2025-06-29T09:32:11.635" v="109"/>
          <ac:spMkLst>
            <pc:docMk/>
            <pc:sldMk cId="2758820266" sldId="265"/>
            <ac:spMk id="12" creationId="{1F2DD8F3-1FCB-5FE8-D9CC-348B99D2928F}"/>
          </ac:spMkLst>
        </pc:spChg>
      </pc:sldChg>
      <pc:sldChg chg="addSp modSp new mod setBg">
        <pc:chgData name="Ruturaj Kolte" userId="b445790d32d22e16" providerId="LiveId" clId="{B218AFC5-1393-4AEB-B178-2EF6742B6939}" dt="2025-06-29T17:00:55.640" v="3279" actId="20577"/>
        <pc:sldMkLst>
          <pc:docMk/>
          <pc:sldMk cId="462507580" sldId="266"/>
        </pc:sldMkLst>
        <pc:spChg chg="mod">
          <ac:chgData name="Ruturaj Kolte" userId="b445790d32d22e16" providerId="LiveId" clId="{B218AFC5-1393-4AEB-B178-2EF6742B6939}" dt="2025-06-29T10:30:35.094" v="2176" actId="20577"/>
          <ac:spMkLst>
            <pc:docMk/>
            <pc:sldMk cId="462507580" sldId="266"/>
            <ac:spMk id="2" creationId="{5DB1F5A8-5A21-F9A9-A0BE-4821D767FEA8}"/>
          </ac:spMkLst>
        </pc:spChg>
        <pc:spChg chg="mod">
          <ac:chgData name="Ruturaj Kolte" userId="b445790d32d22e16" providerId="LiveId" clId="{B218AFC5-1393-4AEB-B178-2EF6742B6939}" dt="2025-06-29T17:00:55.640" v="3279" actId="20577"/>
          <ac:spMkLst>
            <pc:docMk/>
            <pc:sldMk cId="462507580" sldId="266"/>
            <ac:spMk id="3" creationId="{236EDD10-D021-B425-0F8A-F7ADCDDF1609}"/>
          </ac:spMkLst>
        </pc:spChg>
        <pc:spChg chg="add">
          <ac:chgData name="Ruturaj Kolte" userId="b445790d32d22e16" providerId="LiveId" clId="{B218AFC5-1393-4AEB-B178-2EF6742B6939}" dt="2025-06-29T10:35:26.955" v="2298"/>
          <ac:spMkLst>
            <pc:docMk/>
            <pc:sldMk cId="462507580" sldId="266"/>
            <ac:spMk id="4" creationId="{79C88A3E-3F56-7478-873E-95062250C99F}"/>
          </ac:spMkLst>
        </pc:spChg>
        <pc:spChg chg="add">
          <ac:chgData name="Ruturaj Kolte" userId="b445790d32d22e16" providerId="LiveId" clId="{B218AFC5-1393-4AEB-B178-2EF6742B6939}" dt="2025-06-29T10:35:30.211" v="2299"/>
          <ac:spMkLst>
            <pc:docMk/>
            <pc:sldMk cId="462507580" sldId="266"/>
            <ac:spMk id="5" creationId="{544B0AB4-41B1-F4B7-4460-AF97E90D5D21}"/>
          </ac:spMkLst>
        </pc:spChg>
        <pc:spChg chg="add">
          <ac:chgData name="Ruturaj Kolte" userId="b445790d32d22e16" providerId="LiveId" clId="{B218AFC5-1393-4AEB-B178-2EF6742B6939}" dt="2025-06-29T10:30:19.463" v="2157" actId="26606"/>
          <ac:spMkLst>
            <pc:docMk/>
            <pc:sldMk cId="462507580" sldId="266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30:19.463" v="2157" actId="26606"/>
          <ac:spMkLst>
            <pc:docMk/>
            <pc:sldMk cId="462507580" sldId="266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30:19.463" v="2157" actId="26606"/>
          <ac:spMkLst>
            <pc:docMk/>
            <pc:sldMk cId="462507580" sldId="266"/>
            <ac:spMk id="12" creationId="{F2A658D9-F185-44F1-BA33-D50320D1D078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1.369" v="108"/>
        <pc:sldMkLst>
          <pc:docMk/>
          <pc:sldMk cId="1386253537" sldId="266"/>
        </pc:sldMkLst>
        <pc:spChg chg="add del">
          <ac:chgData name="Ruturaj Kolte" userId="b445790d32d22e16" providerId="LiveId" clId="{B218AFC5-1393-4AEB-B178-2EF6742B6939}" dt="2025-06-29T09:32:11.369" v="108"/>
          <ac:spMkLst>
            <pc:docMk/>
            <pc:sldMk cId="1386253537" sldId="266"/>
            <ac:spMk id="8" creationId="{EB591E1A-BA6F-7C94-C035-C9E8CFA53C46}"/>
          </ac:spMkLst>
        </pc:spChg>
        <pc:spChg chg="add del">
          <ac:chgData name="Ruturaj Kolte" userId="b445790d32d22e16" providerId="LiveId" clId="{B218AFC5-1393-4AEB-B178-2EF6742B6939}" dt="2025-06-29T09:32:11.369" v="108"/>
          <ac:spMkLst>
            <pc:docMk/>
            <pc:sldMk cId="1386253537" sldId="266"/>
            <ac:spMk id="10" creationId="{FB2E259D-C553-BBD9-5329-1D4737018BC4}"/>
          </ac:spMkLst>
        </pc:spChg>
        <pc:spChg chg="add del">
          <ac:chgData name="Ruturaj Kolte" userId="b445790d32d22e16" providerId="LiveId" clId="{B218AFC5-1393-4AEB-B178-2EF6742B6939}" dt="2025-06-29T09:32:11.369" v="108"/>
          <ac:spMkLst>
            <pc:docMk/>
            <pc:sldMk cId="1386253537" sldId="266"/>
            <ac:spMk id="12" creationId="{B4D9C69A-65EC-451B-6D85-88BA25BA9A53}"/>
          </ac:spMkLst>
        </pc:spChg>
      </pc:sldChg>
      <pc:sldChg chg="addSp delSp add del setBg delDesignElem">
        <pc:chgData name="Ruturaj Kolte" userId="b445790d32d22e16" providerId="LiveId" clId="{B218AFC5-1393-4AEB-B178-2EF6742B6939}" dt="2025-06-29T09:32:11.103" v="107"/>
        <pc:sldMkLst>
          <pc:docMk/>
          <pc:sldMk cId="696133937" sldId="267"/>
        </pc:sldMkLst>
        <pc:spChg chg="add del">
          <ac:chgData name="Ruturaj Kolte" userId="b445790d32d22e16" providerId="LiveId" clId="{B218AFC5-1393-4AEB-B178-2EF6742B6939}" dt="2025-06-29T09:32:11.103" v="107"/>
          <ac:spMkLst>
            <pc:docMk/>
            <pc:sldMk cId="696133937" sldId="267"/>
            <ac:spMk id="8" creationId="{E13260FF-87A3-F01C-F628-54735F2653D6}"/>
          </ac:spMkLst>
        </pc:spChg>
        <pc:spChg chg="add del">
          <ac:chgData name="Ruturaj Kolte" userId="b445790d32d22e16" providerId="LiveId" clId="{B218AFC5-1393-4AEB-B178-2EF6742B6939}" dt="2025-06-29T09:32:11.103" v="107"/>
          <ac:spMkLst>
            <pc:docMk/>
            <pc:sldMk cId="696133937" sldId="267"/>
            <ac:spMk id="10" creationId="{6F55F375-2A88-53EF-3250-F0FF83F0A72A}"/>
          </ac:spMkLst>
        </pc:spChg>
        <pc:spChg chg="add del">
          <ac:chgData name="Ruturaj Kolte" userId="b445790d32d22e16" providerId="LiveId" clId="{B218AFC5-1393-4AEB-B178-2EF6742B6939}" dt="2025-06-29T09:32:11.103" v="107"/>
          <ac:spMkLst>
            <pc:docMk/>
            <pc:sldMk cId="696133937" sldId="267"/>
            <ac:spMk id="12" creationId="{72850949-0A03-F7F2-82E5-9204A40ABF34}"/>
          </ac:spMkLst>
        </pc:spChg>
      </pc:sldChg>
      <pc:sldChg chg="addSp modSp new mod setBg">
        <pc:chgData name="Ruturaj Kolte" userId="b445790d32d22e16" providerId="LiveId" clId="{B218AFC5-1393-4AEB-B178-2EF6742B6939}" dt="2025-06-29T10:48:35.989" v="3083" actId="20577"/>
        <pc:sldMkLst>
          <pc:docMk/>
          <pc:sldMk cId="1851669486" sldId="267"/>
        </pc:sldMkLst>
        <pc:spChg chg="mod">
          <ac:chgData name="Ruturaj Kolte" userId="b445790d32d22e16" providerId="LiveId" clId="{B218AFC5-1393-4AEB-B178-2EF6742B6939}" dt="2025-06-29T10:43:22.774" v="2995"/>
          <ac:spMkLst>
            <pc:docMk/>
            <pc:sldMk cId="1851669486" sldId="267"/>
            <ac:spMk id="2" creationId="{04879D2B-3961-ED00-4863-450FE587D7CD}"/>
          </ac:spMkLst>
        </pc:spChg>
        <pc:spChg chg="mod">
          <ac:chgData name="Ruturaj Kolte" userId="b445790d32d22e16" providerId="LiveId" clId="{B218AFC5-1393-4AEB-B178-2EF6742B6939}" dt="2025-06-29T10:48:35.989" v="3083" actId="20577"/>
          <ac:spMkLst>
            <pc:docMk/>
            <pc:sldMk cId="1851669486" sldId="267"/>
            <ac:spMk id="3" creationId="{EF5E4ACB-237E-EBCD-2907-A284625C2A79}"/>
          </ac:spMkLst>
        </pc:spChg>
        <pc:spChg chg="add">
          <ac:chgData name="Ruturaj Kolte" userId="b445790d32d22e16" providerId="LiveId" clId="{B218AFC5-1393-4AEB-B178-2EF6742B6939}" dt="2025-06-29T10:43:08.012" v="2994" actId="26606"/>
          <ac:spMkLst>
            <pc:docMk/>
            <pc:sldMk cId="1851669486" sldId="267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0:43:08.012" v="2994" actId="26606"/>
          <ac:spMkLst>
            <pc:docMk/>
            <pc:sldMk cId="1851669486" sldId="267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0:43:08.012" v="2994" actId="26606"/>
          <ac:spMkLst>
            <pc:docMk/>
            <pc:sldMk cId="1851669486" sldId="267"/>
            <ac:spMk id="12" creationId="{F2A658D9-F185-44F1-BA33-D50320D1D078}"/>
          </ac:spMkLst>
        </pc:spChg>
      </pc:sldChg>
      <pc:sldChg chg="new del">
        <pc:chgData name="Ruturaj Kolte" userId="b445790d32d22e16" providerId="LiveId" clId="{B218AFC5-1393-4AEB-B178-2EF6742B6939}" dt="2025-06-29T10:42:46.189" v="2992" actId="2696"/>
        <pc:sldMkLst>
          <pc:docMk/>
          <pc:sldMk cId="2165854883" sldId="267"/>
        </pc:sldMkLst>
      </pc:sldChg>
      <pc:sldChg chg="addSp modSp new mod setBg">
        <pc:chgData name="Ruturaj Kolte" userId="b445790d32d22e16" providerId="LiveId" clId="{B218AFC5-1393-4AEB-B178-2EF6742B6939}" dt="2025-06-29T17:32:13.288" v="3961" actId="179"/>
        <pc:sldMkLst>
          <pc:docMk/>
          <pc:sldMk cId="3459421234" sldId="268"/>
        </pc:sldMkLst>
        <pc:spChg chg="mod">
          <ac:chgData name="Ruturaj Kolte" userId="b445790d32d22e16" providerId="LiveId" clId="{B218AFC5-1393-4AEB-B178-2EF6742B6939}" dt="2025-06-29T17:23:17.914" v="3552"/>
          <ac:spMkLst>
            <pc:docMk/>
            <pc:sldMk cId="3459421234" sldId="268"/>
            <ac:spMk id="2" creationId="{B76EBB2A-2F5B-9A99-E5F6-AD299E11035F}"/>
          </ac:spMkLst>
        </pc:spChg>
        <pc:spChg chg="mod">
          <ac:chgData name="Ruturaj Kolte" userId="b445790d32d22e16" providerId="LiveId" clId="{B218AFC5-1393-4AEB-B178-2EF6742B6939}" dt="2025-06-29T17:32:13.288" v="3961" actId="179"/>
          <ac:spMkLst>
            <pc:docMk/>
            <pc:sldMk cId="3459421234" sldId="268"/>
            <ac:spMk id="3" creationId="{80265E70-14F4-1C19-E3BC-739ADF6B2DC9}"/>
          </ac:spMkLst>
        </pc:spChg>
        <pc:spChg chg="add">
          <ac:chgData name="Ruturaj Kolte" userId="b445790d32d22e16" providerId="LiveId" clId="{B218AFC5-1393-4AEB-B178-2EF6742B6939}" dt="2025-06-29T17:23:04.423" v="3551" actId="26606"/>
          <ac:spMkLst>
            <pc:docMk/>
            <pc:sldMk cId="3459421234" sldId="268"/>
            <ac:spMk id="8" creationId="{C33976D1-3430-450C-A978-87A9A6E8E71F}"/>
          </ac:spMkLst>
        </pc:spChg>
        <pc:spChg chg="add">
          <ac:chgData name="Ruturaj Kolte" userId="b445790d32d22e16" providerId="LiveId" clId="{B218AFC5-1393-4AEB-B178-2EF6742B6939}" dt="2025-06-29T17:23:04.423" v="3551" actId="26606"/>
          <ac:spMkLst>
            <pc:docMk/>
            <pc:sldMk cId="3459421234" sldId="268"/>
            <ac:spMk id="10" creationId="{7D6AAC78-7D86-415A-ADC1-2B474807960C}"/>
          </ac:spMkLst>
        </pc:spChg>
        <pc:spChg chg="add">
          <ac:chgData name="Ruturaj Kolte" userId="b445790d32d22e16" providerId="LiveId" clId="{B218AFC5-1393-4AEB-B178-2EF6742B6939}" dt="2025-06-29T17:23:04.423" v="3551" actId="26606"/>
          <ac:spMkLst>
            <pc:docMk/>
            <pc:sldMk cId="3459421234" sldId="268"/>
            <ac:spMk id="12" creationId="{F2A658D9-F185-44F1-BA33-D50320D1D0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3307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0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6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4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77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5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60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402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98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149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45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A9DB663-0EA9-4893-B981-111D8E4DF26C}" type="datetimeFigureOut">
              <a:rPr lang="en-US" smtClean="0"/>
              <a:t>6/29/2025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9135300-C041-4DB5-B3F4-5BCFF5D4D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3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1A002C0-9411-596B-B94F-75DB21FB02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2729" y="5499895"/>
            <a:ext cx="9638443" cy="48463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1200" dirty="0"/>
              <a:t>Prepared By: Roopshree S.</a:t>
            </a:r>
          </a:p>
          <a:p>
            <a:pPr>
              <a:lnSpc>
                <a:spcPct val="90000"/>
              </a:lnSpc>
            </a:pPr>
            <a:r>
              <a:rPr lang="en-US" sz="1200" dirty="0"/>
              <a:t>Date: 29 June 2025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167985-D6E9-40FF-97C0-4B6D373E85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68" y="640080"/>
            <a:ext cx="10911865" cy="4626864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8801362-349C-44BE-BEF6-8E926E1D38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6196" y="804672"/>
            <a:ext cx="10579608" cy="42976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0567AB7-7B48-2187-16A3-93272951A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sz="5000"/>
              <a:t>Bank of cyprus</a:t>
            </a:r>
          </a:p>
        </p:txBody>
      </p:sp>
    </p:spTree>
    <p:extLst>
      <p:ext uri="{BB962C8B-B14F-4D97-AF65-F5344CB8AC3E}">
        <p14:creationId xmlns:p14="http://schemas.microsoft.com/office/powerpoint/2010/main" val="29863458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97A41E5-D8FD-E30C-1C28-76AB68B76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9358F5-6E04-71B3-2885-4DCC69FBAED2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816899" y="1989372"/>
            <a:ext cx="8779512" cy="287925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People –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404040"/>
                </a:solidFill>
              </a:rPr>
              <a:t>     Architect - Antu Singh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404040"/>
                </a:solidFill>
              </a:rPr>
              <a:t>    Project Manager - Biren Shah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404040"/>
                </a:solidFill>
              </a:rPr>
              <a:t>    Developer - Jitendra Navghire, Kavita Kamble, Bhausaheb Kasal, Piyu Sharma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olidFill>
                  <a:srgbClr val="404040"/>
                </a:solidFill>
              </a:rPr>
              <a:t>    Tester - Sanskar Nema, Pravin Kote, Neha Shinde, Anand Joshi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Timeframe – 3 months</a:t>
            </a:r>
          </a:p>
          <a:p>
            <a:pPr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Budget – CSR funded</a:t>
            </a:r>
          </a:p>
        </p:txBody>
      </p:sp>
    </p:spTree>
    <p:extLst>
      <p:ext uri="{BB962C8B-B14F-4D97-AF65-F5344CB8AC3E}">
        <p14:creationId xmlns:p14="http://schemas.microsoft.com/office/powerpoint/2010/main" val="651531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DB1F5A8-5A21-F9A9-A0BE-4821D767F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Risk &amp; 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EDD10-D021-B425-0F8A-F7ADCDDF160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1765005"/>
            <a:ext cx="8779512" cy="3405513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The existing legacy system has been in user for years and is intuitive for users, making change management and user adoption a potential challenge. 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Justifying the project cost through qualitative improvement like ease of use, faster onboarding, and better compliance may be difficult to quantify for upper management.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Data migration from legacy systems carries risks of data loss or inconsistency without proper validation.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Continuous compliance with evolving regulatory standards requires active monitoring and legal involvement throughout the project.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The success of implementation depends heavily on vendor reliability, support, and </a:t>
            </a:r>
            <a:r>
              <a:rPr lang="en-US">
                <a:solidFill>
                  <a:srgbClr val="404040"/>
                </a:solidFill>
              </a:rPr>
              <a:t>integration capabilities.</a:t>
            </a: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507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879D2B-3961-ED00-4863-450FE587D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GB" dirty="0"/>
              <a:t>To Be Completed by Appropriate Manager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E4ACB-237E-EBCD-2907-A284625C2A7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en-US" dirty="0">
                <a:solidFill>
                  <a:srgbClr val="404040"/>
                </a:solidFill>
              </a:rPr>
              <a:t>Project Sponsor – Christos Nicolaou</a:t>
            </a:r>
          </a:p>
          <a:p>
            <a:pPr indent="0">
              <a:buNone/>
            </a:pPr>
            <a:r>
              <a:rPr lang="en-US" dirty="0">
                <a:solidFill>
                  <a:srgbClr val="404040"/>
                </a:solidFill>
              </a:rPr>
              <a:t>Project Manager – Biren Shah</a:t>
            </a:r>
          </a:p>
        </p:txBody>
      </p:sp>
    </p:spTree>
    <p:extLst>
      <p:ext uri="{BB962C8B-B14F-4D97-AF65-F5344CB8AC3E}">
        <p14:creationId xmlns:p14="http://schemas.microsoft.com/office/powerpoint/2010/main" val="185166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EFD472-8DD3-40BA-27B6-65D941819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E3296C-FCCA-C1CF-5E53-B55EE667ACAD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Customer onboarding process is partially manual and inconsistent across channels.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Account opening forms required multiple verifications and signature.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Signature process is not digitalized which relies on wet-ink or scanned copies.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Legacy system lacks integration with compliance checks and CRM.</a:t>
            </a:r>
          </a:p>
        </p:txBody>
      </p:sp>
    </p:spTree>
    <p:extLst>
      <p:ext uri="{BB962C8B-B14F-4D97-AF65-F5344CB8AC3E}">
        <p14:creationId xmlns:p14="http://schemas.microsoft.com/office/powerpoint/2010/main" val="3827110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D7F77E-D817-0E95-F27A-01A766917F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399FE-B388-5BA4-12FF-410284E3FA44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Delays in onboarding leading to poor customer experience.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High dependency on manual data entry and physical signatures.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Compliance risks due to lack of audit trails and automation.</a:t>
            </a:r>
          </a:p>
          <a:p>
            <a:pPr marL="514350" indent="-285750"/>
            <a:r>
              <a:rPr lang="en-US" dirty="0">
                <a:solidFill>
                  <a:srgbClr val="404040"/>
                </a:solidFill>
              </a:rPr>
              <a:t>No centralized system for tracking customer onboarding progress.</a:t>
            </a:r>
          </a:p>
          <a:p>
            <a:pPr indent="0">
              <a:buNone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60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021D61-AB4D-D76C-0B38-E99F552BD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673BD6-6FCD-89C4-0CEA-BCFD116B7124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Implement a unified digital onboarding platform.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Enable eKYC, e-signature and auto-populated forms.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Reduce turnaround time and improve data accuracy.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Enhance compliance tracking and document management.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404040"/>
                </a:solidFill>
              </a:rPr>
              <a:t>Create a scalable foundation for future digital services.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2965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ECAE17-C042-BF59-8CA4-AC91F56FA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Purpose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9493A-2B6C-62F0-1DD4-3D04836B6CFE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777298"/>
            <a:ext cx="8779512" cy="3506035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srgbClr val="404040"/>
                </a:solidFill>
              </a:rPr>
              <a:t>The purpose of this project is to evaluate, design, and implement a robust, secure, and user-centric digital solution that streamlines the customer onboarding, account opening, and signature processes at the Bank of Cyprus.</a:t>
            </a:r>
          </a:p>
          <a:p>
            <a:r>
              <a:rPr lang="en-GB" dirty="0">
                <a:solidFill>
                  <a:srgbClr val="404040"/>
                </a:solidFill>
              </a:rPr>
              <a:t>This initiative aims to address existing process inefficiencies, enhance compliance adherence, and deliver a seamless digital experience to both new and existing customers. The project will align with the bank’s strategic goals of digitization, customer satisfaction, and operational excellence.</a:t>
            </a:r>
          </a:p>
          <a:p>
            <a:r>
              <a:rPr lang="en-GB" dirty="0">
                <a:solidFill>
                  <a:srgbClr val="404040"/>
                </a:solidFill>
              </a:rPr>
              <a:t>Key focus areas:</a:t>
            </a:r>
          </a:p>
          <a:p>
            <a:pPr marL="0" indent="0">
              <a:buNone/>
            </a:pPr>
            <a:r>
              <a:rPr lang="en-GB" dirty="0">
                <a:solidFill>
                  <a:srgbClr val="404040"/>
                </a:solidFill>
              </a:rPr>
              <a:t> 1. Customer Onboarding.</a:t>
            </a:r>
          </a:p>
          <a:p>
            <a:pPr marL="0" indent="0">
              <a:buNone/>
            </a:pPr>
            <a:r>
              <a:rPr lang="en-GB" dirty="0">
                <a:solidFill>
                  <a:srgbClr val="404040"/>
                </a:solidFill>
              </a:rPr>
              <a:t> 2. Account Opening. </a:t>
            </a:r>
          </a:p>
          <a:p>
            <a:pPr marL="0" indent="0">
              <a:buNone/>
            </a:pPr>
            <a:r>
              <a:rPr lang="en-GB" dirty="0">
                <a:solidFill>
                  <a:srgbClr val="404040"/>
                </a:solidFill>
              </a:rPr>
              <a:t> 3. Digital signature management. </a:t>
            </a:r>
          </a:p>
        </p:txBody>
      </p:sp>
    </p:spTree>
    <p:extLst>
      <p:ext uri="{BB962C8B-B14F-4D97-AF65-F5344CB8AC3E}">
        <p14:creationId xmlns:p14="http://schemas.microsoft.com/office/powerpoint/2010/main" val="4183339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6AEF770-175B-93FB-1BD4-762DF7B1E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Project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C6F3E-E65D-2563-13B2-859236C6131A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738971"/>
            <a:ext cx="8779512" cy="376625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404040"/>
                </a:solidFill>
              </a:rPr>
              <a:t>   </a:t>
            </a:r>
            <a:r>
              <a:rPr lang="en-GB" dirty="0">
                <a:solidFill>
                  <a:srgbClr val="404040"/>
                </a:solidFill>
              </a:rPr>
              <a:t>The key objectives of this project are to:</a:t>
            </a:r>
          </a:p>
          <a:p>
            <a:r>
              <a:rPr lang="en-GB" sz="1600" b="1" dirty="0">
                <a:solidFill>
                  <a:srgbClr val="404040"/>
                </a:solidFill>
              </a:rPr>
              <a:t>Select an Optimal Solution</a:t>
            </a:r>
            <a:r>
              <a:rPr lang="en-GB" dirty="0">
                <a:solidFill>
                  <a:srgbClr val="404040"/>
                </a:solidFill>
              </a:rPr>
              <a:t> – Based on functional and non-functional requirements, user needs, regulatory guidelines, and future scalability.</a:t>
            </a:r>
          </a:p>
          <a:p>
            <a:r>
              <a:rPr lang="en-GB" sz="1600" b="1" dirty="0">
                <a:solidFill>
                  <a:srgbClr val="404040"/>
                </a:solidFill>
              </a:rPr>
              <a:t>Design &amp; Prototype the Solution </a:t>
            </a:r>
            <a:r>
              <a:rPr lang="en-GB" dirty="0">
                <a:solidFill>
                  <a:srgbClr val="404040"/>
                </a:solidFill>
              </a:rPr>
              <a:t>– Create mockups for onboarding forms, digital signatures, and process flows to gather early feedback and reduce design rework.</a:t>
            </a:r>
          </a:p>
          <a:p>
            <a:r>
              <a:rPr lang="en-GB" sz="1600" b="1" dirty="0">
                <a:solidFill>
                  <a:srgbClr val="404040"/>
                </a:solidFill>
              </a:rPr>
              <a:t>Ensure Regulatory Compliance </a:t>
            </a:r>
            <a:r>
              <a:rPr lang="en-GB" dirty="0">
                <a:solidFill>
                  <a:srgbClr val="404040"/>
                </a:solidFill>
              </a:rPr>
              <a:t>– Align with EU directives, KYC/AML policies, and data privacy standards like GDPR.</a:t>
            </a:r>
          </a:p>
          <a:p>
            <a:r>
              <a:rPr lang="en-GB" sz="1600" b="1" dirty="0">
                <a:solidFill>
                  <a:srgbClr val="404040"/>
                </a:solidFill>
              </a:rPr>
              <a:t>Enhance Customer Experience </a:t>
            </a:r>
            <a:r>
              <a:rPr lang="en-GB" dirty="0">
                <a:solidFill>
                  <a:srgbClr val="404040"/>
                </a:solidFill>
              </a:rPr>
              <a:t>– Provide faster, more intuitive onboarding through mobile and web channels with minimal manual input.</a:t>
            </a:r>
          </a:p>
          <a:p>
            <a:r>
              <a:rPr lang="en-GB" sz="1600" b="1" dirty="0">
                <a:solidFill>
                  <a:srgbClr val="404040"/>
                </a:solidFill>
              </a:rPr>
              <a:t>Standardize Signature Capture </a:t>
            </a:r>
            <a:r>
              <a:rPr lang="en-GB" dirty="0">
                <a:solidFill>
                  <a:srgbClr val="404040"/>
                </a:solidFill>
              </a:rPr>
              <a:t>– Implement secure digital/e-signature options for all account-related documentation.</a:t>
            </a:r>
          </a:p>
        </p:txBody>
      </p:sp>
    </p:spTree>
    <p:extLst>
      <p:ext uri="{BB962C8B-B14F-4D97-AF65-F5344CB8AC3E}">
        <p14:creationId xmlns:p14="http://schemas.microsoft.com/office/powerpoint/2010/main" val="3838473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9F2AE7B-B760-FCBA-6614-0C399F26F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Success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5EFBB-FE2F-A7DB-E170-0633468D4BA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LargePlainText"/>
                  </p202:designTagLst>
                </p202:designPr>
              </p:ext>
            </p:extLst>
          </p:nvPr>
        </p:nvSpPr>
        <p:spPr>
          <a:xfrm>
            <a:off x="1706244" y="1993550"/>
            <a:ext cx="8779512" cy="3120710"/>
          </a:xfrm>
        </p:spPr>
        <p:txBody>
          <a:bodyPr>
            <a:noAutofit/>
          </a:bodyPr>
          <a:lstStyle/>
          <a:p>
            <a:r>
              <a:rPr lang="en-GB" dirty="0"/>
              <a:t>The project's success will be measured through:</a:t>
            </a:r>
          </a:p>
          <a:p>
            <a:r>
              <a:rPr lang="en-GB" sz="1600" b="1" dirty="0"/>
              <a:t>Process Efficiency</a:t>
            </a:r>
            <a:r>
              <a:rPr lang="en-GB" dirty="0"/>
              <a:t> - Reduce onboarding and account opening time by 40–50%. Decrease physical paperwork by at least 80%.</a:t>
            </a:r>
          </a:p>
          <a:p>
            <a:r>
              <a:rPr lang="en-GB" sz="1600" b="1" dirty="0"/>
              <a:t>User Experience </a:t>
            </a:r>
            <a:r>
              <a:rPr lang="en-GB" dirty="0"/>
              <a:t>- Achieve at least 90% satisfaction score from customers using new onboarding process. Enable 24/7 self-service onboarding via mobile/web</a:t>
            </a:r>
          </a:p>
          <a:p>
            <a:r>
              <a:rPr lang="en-GB" sz="1600" b="1" dirty="0"/>
              <a:t>Compliance &amp; Risk </a:t>
            </a:r>
            <a:r>
              <a:rPr lang="en-GB" dirty="0"/>
              <a:t>- 100% adherence to KYC, AML, and signature validation protocols. Full audit trail for every onboarding and signature transaction</a:t>
            </a:r>
          </a:p>
          <a:p>
            <a:r>
              <a:rPr lang="en-GB" sz="1600" b="1" dirty="0"/>
              <a:t>Operational Gains </a:t>
            </a:r>
            <a:r>
              <a:rPr lang="en-GB" dirty="0"/>
              <a:t>- Reduce manual errors and rework by over 70%. Increase straight-through processing (STP) rate to 85%+</a:t>
            </a:r>
          </a:p>
        </p:txBody>
      </p:sp>
    </p:spTree>
    <p:extLst>
      <p:ext uri="{BB962C8B-B14F-4D97-AF65-F5344CB8AC3E}">
        <p14:creationId xmlns:p14="http://schemas.microsoft.com/office/powerpoint/2010/main" val="3414085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2A58FDE-8EED-C509-9D82-A22963371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Waterfall model-method &amp;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373859-179D-0EF4-7AB4-56D572975DD7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1656138"/>
            <a:ext cx="8779512" cy="3953706"/>
          </a:xfrm>
        </p:spPr>
        <p:txBody>
          <a:bodyPr>
            <a:noAutofit/>
          </a:bodyPr>
          <a:lstStyle/>
          <a:p>
            <a:r>
              <a:rPr lang="en-US" altLang="en-US" sz="1600" b="1" dirty="0"/>
              <a:t>Requirements</a:t>
            </a:r>
            <a:r>
              <a:rPr lang="en-US" altLang="en-US" dirty="0"/>
              <a:t> </a:t>
            </a:r>
            <a:r>
              <a:rPr lang="en-US" altLang="en-US" sz="1600" b="1" dirty="0"/>
              <a:t>Gathering</a:t>
            </a:r>
            <a:r>
              <a:rPr lang="en-US" altLang="en-US" dirty="0"/>
              <a:t> - Conduct stakeholder interviews (Business, Compliance, IT). Document current workflows and pain points.</a:t>
            </a:r>
          </a:p>
          <a:p>
            <a:pPr marL="0" indent="0">
              <a:buNone/>
            </a:pPr>
            <a:r>
              <a:rPr lang="en-US" altLang="en-US" dirty="0"/>
              <a:t>    </a:t>
            </a:r>
            <a:r>
              <a:rPr lang="en-US" altLang="en-US" sz="1600" b="1" dirty="0"/>
              <a:t>Deliverables:-</a:t>
            </a:r>
            <a:r>
              <a:rPr lang="en-US" altLang="en-US" dirty="0"/>
              <a:t> </a:t>
            </a:r>
            <a:r>
              <a:rPr lang="en-US" dirty="0"/>
              <a:t>Stakeholder Interview Notes, BRD/FRD</a:t>
            </a:r>
            <a:endParaRPr lang="en-US" altLang="en-US" dirty="0"/>
          </a:p>
          <a:p>
            <a:r>
              <a:rPr lang="en-US" altLang="en-US" sz="1600" b="1" dirty="0"/>
              <a:t>Design Phase </a:t>
            </a:r>
            <a:r>
              <a:rPr lang="en-US" altLang="en-US" dirty="0"/>
              <a:t>- Develop wireframes, form templates, and process maps and review design with legal/compliance for validation.</a:t>
            </a:r>
          </a:p>
          <a:p>
            <a:pPr marL="0" indent="0">
              <a:buNone/>
            </a:pPr>
            <a:r>
              <a:rPr lang="en-US" altLang="en-US" dirty="0"/>
              <a:t>    </a:t>
            </a:r>
            <a:r>
              <a:rPr lang="en-US" altLang="en-US" sz="1600" b="1" dirty="0"/>
              <a:t>Deliverables:- </a:t>
            </a:r>
            <a:r>
              <a:rPr lang="en-US" altLang="en-US" dirty="0"/>
              <a:t>Architecture document, UI wireframes/prototypes,</a:t>
            </a:r>
          </a:p>
          <a:p>
            <a:r>
              <a:rPr lang="en-US" altLang="en-US" sz="1600" b="1" dirty="0"/>
              <a:t>Implementation</a:t>
            </a:r>
            <a:r>
              <a:rPr lang="en-US" altLang="en-US" dirty="0"/>
              <a:t> - Engage selected vendor for solution setup and configure APIs, signature tools, document templates.</a:t>
            </a:r>
          </a:p>
          <a:p>
            <a:pPr marL="268288" indent="-268288">
              <a:buNone/>
            </a:pPr>
            <a:r>
              <a:rPr lang="en-US" altLang="en-US" dirty="0"/>
              <a:t>    </a:t>
            </a:r>
            <a:r>
              <a:rPr lang="en-US" altLang="en-US" sz="1600" b="1" dirty="0"/>
              <a:t>Deliverables:- </a:t>
            </a:r>
            <a:r>
              <a:rPr lang="en-US" altLang="en-US" dirty="0"/>
              <a:t>Configured solution environment dev/test, unit testing and test case result, code review report.</a:t>
            </a:r>
          </a:p>
        </p:txBody>
      </p:sp>
    </p:spTree>
    <p:extLst>
      <p:ext uri="{BB962C8B-B14F-4D97-AF65-F5344CB8AC3E}">
        <p14:creationId xmlns:p14="http://schemas.microsoft.com/office/powerpoint/2010/main" val="3433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33976D1-3430-450C-A978-87A9A6E8E7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D6AAC78-7D86-415A-ADC1-2B47480796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9680" y="1248156"/>
            <a:ext cx="9692640" cy="43616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A658D9-F185-44F1-BA33-D50320D1D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2228" y="1060704"/>
            <a:ext cx="10067544" cy="4736592"/>
          </a:xfrm>
          <a:prstGeom prst="rect">
            <a:avLst/>
          </a:prstGeom>
          <a:noFill/>
          <a:ln w="317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6EBB2A-2F5B-9A99-E5F6-AD299E110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Waterfall model-method &amp; approach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265E70-14F4-1C19-E3BC-739ADF6B2DC9}"/>
              </a:ext>
            </a:extLst>
          </p:cNvPr>
          <p:cNvSpPr>
            <a:spLocks noGrp="1"/>
          </p:cNvSpPr>
          <p:nvPr>
            <p:ph idx="1"/>
            <p:extLst>
              <p:ext uri="{E7BDC344-281C-4309-B0C6-D0EE65EED2A8}">
                <p202:designPr xmlns:p202="http://schemas.microsoft.com/office/powerpoint/2020/02/main">
                  <p202:designTagLst>
                    <p202:designTag name="ARCH:1:CLS" val="BulletedText"/>
                  </p202:designTagLst>
                </p202:designPr>
              </p:ext>
            </p:extLst>
          </p:nvPr>
        </p:nvSpPr>
        <p:spPr>
          <a:xfrm>
            <a:off x="1706062" y="2291262"/>
            <a:ext cx="8779512" cy="2879256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1600" b="1" dirty="0"/>
              <a:t>Testing</a:t>
            </a:r>
            <a:r>
              <a:rPr lang="en-US" altLang="en-US" dirty="0"/>
              <a:t> - Perform unit, integration, UAT, and regulatory testing and conduct mock onboarding sessions.</a:t>
            </a:r>
          </a:p>
          <a:p>
            <a:pPr marL="0" indent="0">
              <a:buNone/>
            </a:pPr>
            <a:r>
              <a:rPr lang="en-US" altLang="en-US" dirty="0"/>
              <a:t>    </a:t>
            </a:r>
            <a:r>
              <a:rPr lang="en-US" sz="1600" b="1" dirty="0"/>
              <a:t>Deliverables:- </a:t>
            </a:r>
            <a:r>
              <a:rPr lang="en-US" dirty="0"/>
              <a:t>Defect</a:t>
            </a:r>
            <a:r>
              <a:rPr lang="en-US" sz="1600" dirty="0"/>
              <a:t> </a:t>
            </a:r>
            <a:r>
              <a:rPr lang="en-US" dirty="0"/>
              <a:t>logs</a:t>
            </a:r>
            <a:r>
              <a:rPr lang="en-US" sz="1600" dirty="0"/>
              <a:t>, </a:t>
            </a:r>
            <a:r>
              <a:rPr lang="en-US" dirty="0"/>
              <a:t>test summary report, UAT scripts &amp; execution logs</a:t>
            </a:r>
            <a:endParaRPr lang="en-US" altLang="en-US" dirty="0"/>
          </a:p>
          <a:p>
            <a:r>
              <a:rPr lang="en-US" altLang="en-US" sz="1600" b="1" dirty="0"/>
              <a:t>Deployment</a:t>
            </a:r>
            <a:r>
              <a:rPr lang="en-US" altLang="en-US" dirty="0"/>
              <a:t> - Go-live in controlled rollout phases and ensure backup and rollback plans are in place.</a:t>
            </a:r>
          </a:p>
          <a:p>
            <a:pPr marL="0" indent="0">
              <a:buNone/>
            </a:pPr>
            <a:r>
              <a:rPr lang="en-US" sz="1600" b="1" dirty="0"/>
              <a:t>    Deliverables:- </a:t>
            </a:r>
            <a:r>
              <a:rPr lang="en-US" dirty="0"/>
              <a:t>Production environment setup, data migration, deployment checklist</a:t>
            </a:r>
            <a:endParaRPr lang="en-US" altLang="en-US" dirty="0"/>
          </a:p>
          <a:p>
            <a:r>
              <a:rPr lang="en-US" altLang="en-US" sz="1600" b="1" dirty="0"/>
              <a:t>Support &amp; Training </a:t>
            </a:r>
            <a:r>
              <a:rPr lang="en-US" altLang="en-US" dirty="0"/>
              <a:t>- Train users and support teams. Set up helpdesk and SOPs.</a:t>
            </a:r>
          </a:p>
          <a:p>
            <a:pPr marL="176213" indent="-176213">
              <a:buNone/>
            </a:pPr>
            <a:r>
              <a:rPr lang="en-US" altLang="en-US" dirty="0"/>
              <a:t>   </a:t>
            </a:r>
            <a:r>
              <a:rPr lang="en-US" sz="1600" b="1" dirty="0"/>
              <a:t>Deliverables:- </a:t>
            </a:r>
            <a:r>
              <a:rPr lang="en-US" sz="1600" dirty="0"/>
              <a:t>F</a:t>
            </a:r>
            <a:r>
              <a:rPr lang="en-US" dirty="0"/>
              <a:t>inal user guide, feedback &amp; enhancement tracker, issue tracker, final closure report</a:t>
            </a:r>
            <a:endParaRPr lang="en-US" dirty="0">
              <a:solidFill>
                <a:srgbClr val="40404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9421234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122</TotalTime>
  <Words>844</Words>
  <Application>Microsoft Office PowerPoint</Application>
  <PresentationFormat>Widescreen</PresentationFormat>
  <Paragraphs>70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Parcel</vt:lpstr>
      <vt:lpstr>Bank of cyprus</vt:lpstr>
      <vt:lpstr>Situation</vt:lpstr>
      <vt:lpstr>Problem</vt:lpstr>
      <vt:lpstr>opportunity</vt:lpstr>
      <vt:lpstr>Purpose statement</vt:lpstr>
      <vt:lpstr>Project objectives</vt:lpstr>
      <vt:lpstr>Success criteria</vt:lpstr>
      <vt:lpstr>Waterfall model-method &amp; approach</vt:lpstr>
      <vt:lpstr>Waterfall model-method &amp; approach</vt:lpstr>
      <vt:lpstr>resources</vt:lpstr>
      <vt:lpstr>Risk &amp; Dependencies</vt:lpstr>
      <vt:lpstr>To Be Completed by Appropriate Manager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Ruturaj Kolte</dc:creator>
  <cp:lastModifiedBy>Ruturaj Kolte</cp:lastModifiedBy>
  <cp:revision>1</cp:revision>
  <dcterms:created xsi:type="dcterms:W3CDTF">2025-06-27T04:24:44Z</dcterms:created>
  <dcterms:modified xsi:type="dcterms:W3CDTF">2025-06-29T17:34:53Z</dcterms:modified>
</cp:coreProperties>
</file>