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4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5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123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512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7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5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5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0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6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6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0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4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3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6793" y="2515075"/>
            <a:ext cx="6815669" cy="1515533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College Management System</a:t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Prathamesh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Chaudhari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01/01/2025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Methods/Approaches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7"/>
            <a:ext cx="9381066" cy="4624686"/>
          </a:xfrm>
        </p:spPr>
        <p:txBody>
          <a:bodyPr>
            <a:normAutofit/>
          </a:bodyPr>
          <a:lstStyle/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Testers/QA Engineers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conduct UAT to ensure the system meets business requirements, works seamlessly, and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does not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disrupt existing functionality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(BA)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participates in UAT by preparing test scenarios based on business requirements,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reviews test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results, and approves the system for deployment once all business objectives are met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Manager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ensures a smooth deployment and Go-Live readiness, while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optimizes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performance and handles data migration, and the Network Administrator ensures infrastructure support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Testers/QA Engineers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perform post-deployment testing, and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(BA)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validates results,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ensures requirements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are met, and provides user training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Manager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monitors post-launch system performance and addresses issues, while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BA)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gathers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feedback from users and stakeholders to identify improvements and supports change requests or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new requirements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3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5318974"/>
          </a:xfrm>
        </p:spPr>
        <p:txBody>
          <a:bodyPr>
            <a:normAutofit fontScale="62500" lnSpcReduction="20000"/>
          </a:bodyPr>
          <a:lstStyle/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Time: 18 months (from project initiation to completion)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Budget: ₹2 Crores (fixed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Hardware: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50,00,000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Software: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40,00,000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Other (Miscellaneous):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20,00,000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Training Services: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15,00,000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Licensing: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25,00,000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Contingency: 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20,00,000</a:t>
            </a: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Resources: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Analyst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UI/UX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Designers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Developer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Testers/QA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Engineers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rmAutofit/>
          </a:bodyPr>
          <a:lstStyle/>
          <a:p>
            <a:r>
              <a:rPr lang="en-US" sz="1700" dirty="0"/>
              <a:t>Technologies </a:t>
            </a:r>
            <a:r>
              <a:rPr lang="en-US" sz="1700" dirty="0" smtClean="0"/>
              <a:t>:</a:t>
            </a:r>
            <a:endParaRPr lang="en-US" sz="1700" dirty="0"/>
          </a:p>
          <a:p>
            <a:pPr lvl="1"/>
            <a:r>
              <a:rPr lang="en-US" sz="1700" dirty="0"/>
              <a:t>Frontend: React.js or Angular, HTML5, CSS3, JavaScript, Bootstrap/Material </a:t>
            </a:r>
            <a:r>
              <a:rPr lang="en-US" sz="1700" dirty="0" smtClean="0"/>
              <a:t>UI</a:t>
            </a:r>
            <a:endParaRPr lang="en-US" sz="1700" dirty="0"/>
          </a:p>
          <a:p>
            <a:pPr lvl="1"/>
            <a:r>
              <a:rPr lang="en-US" sz="1700" dirty="0"/>
              <a:t>Backend: Java (Spring Boot) or Node.js, RESTful </a:t>
            </a:r>
            <a:r>
              <a:rPr lang="en-US" sz="1700" dirty="0" smtClean="0"/>
              <a:t>APIs</a:t>
            </a:r>
            <a:endParaRPr lang="en-US" sz="1700" dirty="0"/>
          </a:p>
          <a:p>
            <a:pPr lvl="1"/>
            <a:r>
              <a:rPr lang="en-US" sz="1700" dirty="0"/>
              <a:t>Database: MySQL/PostgreSQL, </a:t>
            </a:r>
            <a:r>
              <a:rPr lang="en-US" sz="1700" dirty="0" smtClean="0"/>
              <a:t>MongoDB</a:t>
            </a:r>
            <a:endParaRPr lang="en-US" sz="1700" dirty="0"/>
          </a:p>
          <a:p>
            <a:pPr lvl="1"/>
            <a:r>
              <a:rPr lang="en-US" sz="1700" dirty="0"/>
              <a:t>Payment Gateway: </a:t>
            </a:r>
            <a:r>
              <a:rPr lang="en-US" sz="1700" dirty="0" err="1"/>
              <a:t>Razorpay</a:t>
            </a:r>
            <a:r>
              <a:rPr lang="en-US" sz="1700" dirty="0"/>
              <a:t>, Stripe, PayPal </a:t>
            </a:r>
            <a:r>
              <a:rPr lang="en-US" sz="1700" dirty="0" smtClean="0"/>
              <a:t>API</a:t>
            </a:r>
            <a:endParaRPr lang="en-US" sz="1700" dirty="0"/>
          </a:p>
          <a:p>
            <a:pPr lvl="1"/>
            <a:r>
              <a:rPr lang="en-US" sz="1700" dirty="0"/>
              <a:t>Notifications: </a:t>
            </a:r>
            <a:r>
              <a:rPr lang="en-US" sz="1700" dirty="0" err="1"/>
              <a:t>Twilio</a:t>
            </a:r>
            <a:r>
              <a:rPr lang="en-US" sz="1700" dirty="0"/>
              <a:t> (SMS), </a:t>
            </a:r>
            <a:r>
              <a:rPr lang="en-US" sz="1700" dirty="0" err="1"/>
              <a:t>SendGrid</a:t>
            </a:r>
            <a:r>
              <a:rPr lang="en-US" sz="1700" dirty="0"/>
              <a:t> (Email), </a:t>
            </a:r>
            <a:r>
              <a:rPr lang="en-US" sz="1700" dirty="0" err="1" smtClean="0"/>
              <a:t>WebSocket</a:t>
            </a:r>
            <a:endParaRPr lang="en-US" sz="1700" dirty="0"/>
          </a:p>
          <a:p>
            <a:pPr lvl="1"/>
            <a:r>
              <a:rPr lang="en-US" sz="1700" dirty="0"/>
              <a:t>Cloud: AWS, Azure, GCP, Docker, </a:t>
            </a:r>
            <a:r>
              <a:rPr lang="en-US" sz="1700" dirty="0" smtClean="0"/>
              <a:t>Kubernetes</a:t>
            </a:r>
            <a:endParaRPr lang="en-US" sz="1700" dirty="0"/>
          </a:p>
          <a:p>
            <a:pPr lvl="1"/>
            <a:r>
              <a:rPr lang="en-US" sz="1700" dirty="0"/>
              <a:t>Version Control: </a:t>
            </a:r>
            <a:r>
              <a:rPr lang="en-US" sz="1700" dirty="0" err="1"/>
              <a:t>Git</a:t>
            </a:r>
            <a:r>
              <a:rPr lang="en-US" sz="1700" dirty="0"/>
              <a:t>, </a:t>
            </a:r>
            <a:r>
              <a:rPr lang="en-US" sz="1700" dirty="0" smtClean="0"/>
              <a:t>GitHub/</a:t>
            </a:r>
            <a:r>
              <a:rPr lang="en-US" sz="1700" dirty="0" err="1" smtClean="0"/>
              <a:t>GitLab</a:t>
            </a:r>
            <a:endParaRPr lang="en-US" sz="1700" dirty="0"/>
          </a:p>
          <a:p>
            <a:pPr lvl="1"/>
            <a:r>
              <a:rPr lang="en-US" sz="1700" dirty="0"/>
              <a:t>Mobile App: React Native or </a:t>
            </a:r>
            <a:r>
              <a:rPr lang="en-US" sz="1700" dirty="0" smtClean="0"/>
              <a:t>Flutter</a:t>
            </a:r>
            <a:endParaRPr lang="en-US" sz="1700" dirty="0"/>
          </a:p>
          <a:p>
            <a:pPr lvl="1"/>
            <a:r>
              <a:rPr lang="en-US" sz="1700" dirty="0"/>
              <a:t>Security: OAuth 2.0, JWT, </a:t>
            </a:r>
            <a:r>
              <a:rPr lang="en-US" sz="1700" dirty="0" smtClean="0"/>
              <a:t>SSL/TLS</a:t>
            </a:r>
            <a:endParaRPr lang="en-US" sz="1700" dirty="0"/>
          </a:p>
          <a:p>
            <a:pPr lvl="1"/>
            <a:r>
              <a:rPr lang="en-US" sz="1700" dirty="0"/>
              <a:t>CI/CD: Jenkins, </a:t>
            </a:r>
            <a:r>
              <a:rPr lang="en-US" sz="1700" dirty="0" err="1"/>
              <a:t>GitLab</a:t>
            </a:r>
            <a:r>
              <a:rPr lang="en-US" sz="1700" dirty="0"/>
              <a:t> CI</a:t>
            </a:r>
          </a:p>
        </p:txBody>
      </p:sp>
    </p:spTree>
    <p:extLst>
      <p:ext uri="{BB962C8B-B14F-4D97-AF65-F5344CB8AC3E}">
        <p14:creationId xmlns:p14="http://schemas.microsoft.com/office/powerpoint/2010/main" val="41392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Risks and Dependencies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>
            <a:normAutofit lnSpcReduction="10000"/>
          </a:bodyPr>
          <a:lstStyle/>
          <a:p>
            <a:r>
              <a:rPr lang="en-US" sz="1700" dirty="0" smtClean="0"/>
              <a:t>RISKS: </a:t>
            </a:r>
          </a:p>
          <a:p>
            <a:pPr lvl="1"/>
            <a:r>
              <a:rPr lang="en-US" sz="1700" dirty="0"/>
              <a:t>Data security breaches may compromise sensitive information.</a:t>
            </a:r>
          </a:p>
          <a:p>
            <a:pPr lvl="1"/>
            <a:r>
              <a:rPr lang="en-US" sz="1700" dirty="0"/>
              <a:t>Stakeholder resistance could delay adoption of the new system.</a:t>
            </a:r>
          </a:p>
          <a:p>
            <a:pPr lvl="1"/>
            <a:r>
              <a:rPr lang="en-US" sz="1700" dirty="0"/>
              <a:t>Integration with legacy systems may present technical challenges.</a:t>
            </a:r>
          </a:p>
          <a:p>
            <a:pPr lvl="1"/>
            <a:r>
              <a:rPr lang="en-US" sz="1700" dirty="0"/>
              <a:t>Deployment delays could extend the project timeline significantly.</a:t>
            </a:r>
          </a:p>
          <a:p>
            <a:pPr lvl="1"/>
            <a:r>
              <a:rPr lang="en-US" sz="1700" dirty="0"/>
              <a:t>Inadequate testing might result in system bugs after implementation</a:t>
            </a:r>
            <a:r>
              <a:rPr lang="en-US" sz="1700" dirty="0" smtClean="0"/>
              <a:t>.</a:t>
            </a:r>
          </a:p>
          <a:p>
            <a:r>
              <a:rPr lang="en-US" sz="1700" dirty="0" smtClean="0"/>
              <a:t>DEPENDENCIES: </a:t>
            </a:r>
            <a:endParaRPr lang="en-US" sz="1700" dirty="0"/>
          </a:p>
          <a:p>
            <a:pPr lvl="1"/>
            <a:r>
              <a:rPr lang="en-US" sz="1700" dirty="0"/>
              <a:t>Internet connectivity is essential for system accessibility and functionality.</a:t>
            </a:r>
          </a:p>
          <a:p>
            <a:pPr lvl="1"/>
            <a:r>
              <a:rPr lang="en-US" sz="1700" dirty="0"/>
              <a:t>Timely availability of requirements and necessary data for smooth development.</a:t>
            </a:r>
          </a:p>
          <a:p>
            <a:pPr lvl="1"/>
            <a:r>
              <a:rPr lang="en-US" sz="1700" dirty="0"/>
              <a:t>Stakeholder cooperation is critical for effective system deployment and use.</a:t>
            </a:r>
          </a:p>
          <a:p>
            <a:pPr lvl="1"/>
            <a:r>
              <a:rPr lang="en-US" sz="1700" dirty="0"/>
              <a:t>Maintenance resources ensure continuous operation post-deployment.</a:t>
            </a:r>
          </a:p>
          <a:p>
            <a:pPr lvl="1"/>
            <a:r>
              <a:rPr lang="en-US" sz="1700" dirty="0"/>
              <a:t>Skilled personnel are needed to manage and update the system regularly.</a:t>
            </a:r>
          </a:p>
          <a:p>
            <a:pPr lvl="2"/>
            <a:endParaRPr lang="en-US" dirty="0" smtClean="0"/>
          </a:p>
          <a:p>
            <a:pPr marL="857250" lvl="2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568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</a:t>
            </a:r>
          </a:p>
        </p:txBody>
      </p:sp>
    </p:spTree>
    <p:extLst>
      <p:ext uri="{BB962C8B-B14F-4D97-AF65-F5344CB8AC3E}">
        <p14:creationId xmlns:p14="http://schemas.microsoft.com/office/powerpoint/2010/main" val="40201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7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6"/>
            <a:ext cx="8596668" cy="4740596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current system relies on manual or semi-automated processes, leading to inefficiencies and delayed decision-making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management is scattered across departments, making it difficult to maintain consistency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app will centralize data storage, ensuring seamless access to all stakeholders and improving operational efficiency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platform will address communication gaps and automate repetitive tasks, reducing errors and saving time.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74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management across departments is highly fragmented, causing difficulties in accessing and maintaining updated records for students, staff, events, and administrative activities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Alumni engagement and placement tracking are hindered by the absence of a centralized system, leading to missed opportunities for support and collaboration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gaps between students, staff, and administration result in delays and confusion in event scheduling and coordination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lack of automation for repetitive tasks increases administrative workload and reduces overall productivity.</a:t>
            </a:r>
          </a:p>
        </p:txBody>
      </p:sp>
    </p:spTree>
    <p:extLst>
      <p:ext uri="{BB962C8B-B14F-4D97-AF65-F5344CB8AC3E}">
        <p14:creationId xmlns:p14="http://schemas.microsoft.com/office/powerpoint/2010/main" val="1583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Opportunity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586049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centralized system will streamline operations and improve data accessibility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Automation will reduce manual workloads, enhancing productivity across departments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Improved communication will foster better collaboration among stakeholders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Alumni support will be strengthened through organized placement and lecture initiatives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Real-time tracking and updates will lead to more informed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4781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Purpose Statement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9892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purpose of this project is to develop a robust College Management System that centralizes data management, automates repetitive tasks, and enhances communication among students, staff, and alumni. The system aims to streamline operational processes, improve efficiency, and provide a platform for managing all aspects of college activities, including events, placements, and alumni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813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Project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Objectives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Centralize and unify data for students, staff, alumni, and departmental operations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Automate placement tracking, event scheduling, and inventory management to improve accuracy and efficiency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secure, real-time access to critical information like fees, lab inventory, and academic records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Foster alumni involvement in expert lectures and placement support to enhance college reputation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Streamline administrative processes to reduce workload and ensure seamless operational management.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94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Success Criteria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2283"/>
            <a:ext cx="8596668" cy="468908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seamless data access across departments, reducing retrieval time and improving decision-making processes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Achieve significant reduction in manual errors and administrative workload through automated processes and functionalities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Gather positive feedback and high satisfaction ratings from users, including students, staff, and alumni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Secure a high adoption rate among stakeholders, demonstrating system usability and reliability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Enhance overall operational efficiency by streamlining workflows and minimizing redundancies.</a:t>
            </a:r>
          </a:p>
        </p:txBody>
      </p:sp>
    </p:spTree>
    <p:extLst>
      <p:ext uri="{BB962C8B-B14F-4D97-AF65-F5344CB8AC3E}">
        <p14:creationId xmlns:p14="http://schemas.microsoft.com/office/powerpoint/2010/main" val="34364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Methods/Approaches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7"/>
            <a:ext cx="9381066" cy="4624686"/>
          </a:xfrm>
        </p:spPr>
        <p:txBody>
          <a:bodyPr>
            <a:normAutofit/>
          </a:bodyPr>
          <a:lstStyle/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Waterfall model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due to its sequential structure, clarity in phase-wise deliverables and suitability for projects with well-defined requirements.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Conducted stakeholder interviews, document analysis and questionnaire to gather functional and non-functional requirements, ensuring alignment and insights into usability preferences.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Delivered Business Requirement Document(BRD), Use Case Diagram and a Requirements Traceability Matrix(RTM) to document and track requirements comprehensively.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Designed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Wireframes and Mockups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user interface using tools like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Balsamiq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to visualize the application’s design. Created an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 Diagram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to define database relationships and structure.</a:t>
            </a: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Developers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build and integrate modules using technologies like React/Angular (front-end), Java/Spring (back-end),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and APIs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ensuring functionality aligns with design specifications and business requirements.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 (DB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Admin)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optimizes and configures the database to support these modules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provides clarifications and ensures the development aligns with the agreed requirements, while reviewing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to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ensure it meets business goals.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276</TotalTime>
  <Words>1028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Project Title: College Management System Prepared By: Prathamesh Chaudhari Date: 01/01/2025</vt:lpstr>
      <vt:lpstr>Agenda</vt:lpstr>
      <vt:lpstr>Situation</vt:lpstr>
      <vt:lpstr>Problem</vt:lpstr>
      <vt:lpstr>Opportunity </vt:lpstr>
      <vt:lpstr>Purpose Statement</vt:lpstr>
      <vt:lpstr>Project Objectives</vt:lpstr>
      <vt:lpstr>Success Criteria</vt:lpstr>
      <vt:lpstr>Methods/Approaches</vt:lpstr>
      <vt:lpstr>Methods/Approaches</vt:lpstr>
      <vt:lpstr>Resources </vt:lpstr>
      <vt:lpstr>Resources</vt:lpstr>
      <vt:lpstr>Risks and Dependencies</vt:lpstr>
      <vt:lpstr>THANK YOU!!!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 College Management System Prepared By: Prathamesh Chaudhari Date: 01/01/2025</dc:title>
  <dc:creator>DELL</dc:creator>
  <cp:lastModifiedBy>DELL</cp:lastModifiedBy>
  <cp:revision>9</cp:revision>
  <dcterms:created xsi:type="dcterms:W3CDTF">2025-01-01T08:26:41Z</dcterms:created>
  <dcterms:modified xsi:type="dcterms:W3CDTF">2025-01-01T13:03:08Z</dcterms:modified>
</cp:coreProperties>
</file>