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sldIdLst>
    <p:sldId id="256" r:id="rId2"/>
    <p:sldId id="259" r:id="rId3"/>
    <p:sldId id="257" r:id="rId4"/>
    <p:sldId id="266" r:id="rId5"/>
    <p:sldId id="267" r:id="rId6"/>
    <p:sldId id="258" r:id="rId7"/>
    <p:sldId id="260" r:id="rId8"/>
    <p:sldId id="261" r:id="rId9"/>
    <p:sldId id="262" r:id="rId10"/>
    <p:sldId id="282" r:id="rId11"/>
    <p:sldId id="268" r:id="rId12"/>
    <p:sldId id="269" r:id="rId13"/>
    <p:sldId id="270" r:id="rId14"/>
    <p:sldId id="283" r:id="rId15"/>
    <p:sldId id="271" r:id="rId16"/>
    <p:sldId id="272" r:id="rId17"/>
    <p:sldId id="280" r:id="rId18"/>
    <p:sldId id="281" r:id="rId19"/>
    <p:sldId id="263" r:id="rId20"/>
    <p:sldId id="264" r:id="rId21"/>
    <p:sldId id="265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CB514A-0B9D-481B-93F2-B2BD270614C8}" v="129" dt="2025-08-17T13:34:03.21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286" autoAdjust="0"/>
    <p:restoredTop sz="94660"/>
  </p:normalViewPr>
  <p:slideViewPr>
    <p:cSldViewPr snapToGrid="0">
      <p:cViewPr varScale="1">
        <p:scale>
          <a:sx n="68" d="100"/>
          <a:sy n="68" d="100"/>
        </p:scale>
        <p:origin x="68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mran Khan" userId="63c252ee-9549-4eee-8523-f4469065ba3c" providerId="ADAL" clId="{6C65A4A8-041C-46D6-A26B-03FDD0593F99}"/>
    <pc:docChg chg="undo custSel addSld modSld">
      <pc:chgData name="Imran Khan" userId="63c252ee-9549-4eee-8523-f4469065ba3c" providerId="ADAL" clId="{6C65A4A8-041C-46D6-A26B-03FDD0593F99}" dt="2025-08-17T12:43:00.701" v="5901" actId="20577"/>
      <pc:docMkLst>
        <pc:docMk/>
      </pc:docMkLst>
      <pc:sldChg chg="modSp mod">
        <pc:chgData name="Imran Khan" userId="63c252ee-9549-4eee-8523-f4469065ba3c" providerId="ADAL" clId="{6C65A4A8-041C-46D6-A26B-03FDD0593F99}" dt="2025-08-10T12:01:58.025" v="883" actId="20577"/>
        <pc:sldMkLst>
          <pc:docMk/>
          <pc:sldMk cId="71993719" sldId="257"/>
        </pc:sldMkLst>
        <pc:spChg chg="mod">
          <ac:chgData name="Imran Khan" userId="63c252ee-9549-4eee-8523-f4469065ba3c" providerId="ADAL" clId="{6C65A4A8-041C-46D6-A26B-03FDD0593F99}" dt="2025-08-10T12:01:58.025" v="883" actId="20577"/>
          <ac:spMkLst>
            <pc:docMk/>
            <pc:sldMk cId="71993719" sldId="257"/>
            <ac:spMk id="3" creationId="{0A16666B-7737-E80C-52B8-EAF810E0CC72}"/>
          </ac:spMkLst>
        </pc:spChg>
      </pc:sldChg>
      <pc:sldChg chg="modSp mod">
        <pc:chgData name="Imran Khan" userId="63c252ee-9549-4eee-8523-f4469065ba3c" providerId="ADAL" clId="{6C65A4A8-041C-46D6-A26B-03FDD0593F99}" dt="2025-08-10T12:01:31.789" v="868" actId="20577"/>
        <pc:sldMkLst>
          <pc:docMk/>
          <pc:sldMk cId="2615978786" sldId="258"/>
        </pc:sldMkLst>
        <pc:spChg chg="mod">
          <ac:chgData name="Imran Khan" userId="63c252ee-9549-4eee-8523-f4469065ba3c" providerId="ADAL" clId="{6C65A4A8-041C-46D6-A26B-03FDD0593F99}" dt="2025-08-10T12:01:31.789" v="868" actId="20577"/>
          <ac:spMkLst>
            <pc:docMk/>
            <pc:sldMk cId="2615978786" sldId="258"/>
            <ac:spMk id="3" creationId="{755A8797-140F-6715-3FA2-56A61585FF35}"/>
          </ac:spMkLst>
        </pc:spChg>
      </pc:sldChg>
      <pc:sldChg chg="modSp mod">
        <pc:chgData name="Imran Khan" userId="63c252ee-9549-4eee-8523-f4469065ba3c" providerId="ADAL" clId="{6C65A4A8-041C-46D6-A26B-03FDD0593F99}" dt="2025-08-02T18:46:44.247" v="35" actId="20577"/>
        <pc:sldMkLst>
          <pc:docMk/>
          <pc:sldMk cId="320851518" sldId="259"/>
        </pc:sldMkLst>
        <pc:spChg chg="mod">
          <ac:chgData name="Imran Khan" userId="63c252ee-9549-4eee-8523-f4469065ba3c" providerId="ADAL" clId="{6C65A4A8-041C-46D6-A26B-03FDD0593F99}" dt="2025-08-02T18:46:44.247" v="35" actId="20577"/>
          <ac:spMkLst>
            <pc:docMk/>
            <pc:sldMk cId="320851518" sldId="259"/>
            <ac:spMk id="2" creationId="{FD3D549B-5A43-1575-58F6-8B27B86BB419}"/>
          </ac:spMkLst>
        </pc:spChg>
      </pc:sldChg>
      <pc:sldChg chg="modSp mod">
        <pc:chgData name="Imran Khan" userId="63c252ee-9549-4eee-8523-f4469065ba3c" providerId="ADAL" clId="{6C65A4A8-041C-46D6-A26B-03FDD0593F99}" dt="2025-08-10T12:25:59.240" v="1154" actId="20577"/>
        <pc:sldMkLst>
          <pc:docMk/>
          <pc:sldMk cId="3618084146" sldId="260"/>
        </pc:sldMkLst>
        <pc:spChg chg="mod">
          <ac:chgData name="Imran Khan" userId="63c252ee-9549-4eee-8523-f4469065ba3c" providerId="ADAL" clId="{6C65A4A8-041C-46D6-A26B-03FDD0593F99}" dt="2025-08-10T12:25:59.240" v="1154" actId="20577"/>
          <ac:spMkLst>
            <pc:docMk/>
            <pc:sldMk cId="3618084146" sldId="260"/>
            <ac:spMk id="3" creationId="{59379654-F327-BB3C-4AE7-DC28D79677E0}"/>
          </ac:spMkLst>
        </pc:spChg>
      </pc:sldChg>
      <pc:sldChg chg="modSp mod">
        <pc:chgData name="Imran Khan" userId="63c252ee-9549-4eee-8523-f4469065ba3c" providerId="ADAL" clId="{6C65A4A8-041C-46D6-A26B-03FDD0593F99}" dt="2025-08-10T12:29:52.787" v="1548" actId="20577"/>
        <pc:sldMkLst>
          <pc:docMk/>
          <pc:sldMk cId="362938063" sldId="261"/>
        </pc:sldMkLst>
        <pc:spChg chg="mod">
          <ac:chgData name="Imran Khan" userId="63c252ee-9549-4eee-8523-f4469065ba3c" providerId="ADAL" clId="{6C65A4A8-041C-46D6-A26B-03FDD0593F99}" dt="2025-08-10T12:29:52.787" v="1548" actId="20577"/>
          <ac:spMkLst>
            <pc:docMk/>
            <pc:sldMk cId="362938063" sldId="261"/>
            <ac:spMk id="3" creationId="{C5E6675A-DD40-06C6-B2F8-20F2196CD7F9}"/>
          </ac:spMkLst>
        </pc:spChg>
      </pc:sldChg>
      <pc:sldChg chg="modSp mod">
        <pc:chgData name="Imran Khan" userId="63c252ee-9549-4eee-8523-f4469065ba3c" providerId="ADAL" clId="{6C65A4A8-041C-46D6-A26B-03FDD0593F99}" dt="2025-08-16T11:10:52.754" v="5081" actId="1036"/>
        <pc:sldMkLst>
          <pc:docMk/>
          <pc:sldMk cId="1291781837" sldId="262"/>
        </pc:sldMkLst>
        <pc:spChg chg="mod">
          <ac:chgData name="Imran Khan" userId="63c252ee-9549-4eee-8523-f4469065ba3c" providerId="ADAL" clId="{6C65A4A8-041C-46D6-A26B-03FDD0593F99}" dt="2025-08-16T11:10:52.754" v="5081" actId="1036"/>
          <ac:spMkLst>
            <pc:docMk/>
            <pc:sldMk cId="1291781837" sldId="262"/>
            <ac:spMk id="3" creationId="{88EBE224-37F3-5886-DE12-761D5A55B1A7}"/>
          </ac:spMkLst>
        </pc:spChg>
      </pc:sldChg>
      <pc:sldChg chg="modSp mod">
        <pc:chgData name="Imran Khan" userId="63c252ee-9549-4eee-8523-f4469065ba3c" providerId="ADAL" clId="{6C65A4A8-041C-46D6-A26B-03FDD0593F99}" dt="2025-08-16T11:32:22.859" v="5533" actId="20577"/>
        <pc:sldMkLst>
          <pc:docMk/>
          <pc:sldMk cId="523537482" sldId="263"/>
        </pc:sldMkLst>
        <pc:spChg chg="mod">
          <ac:chgData name="Imran Khan" userId="63c252ee-9549-4eee-8523-f4469065ba3c" providerId="ADAL" clId="{6C65A4A8-041C-46D6-A26B-03FDD0593F99}" dt="2025-08-16T11:32:22.859" v="5533" actId="20577"/>
          <ac:spMkLst>
            <pc:docMk/>
            <pc:sldMk cId="523537482" sldId="263"/>
            <ac:spMk id="3" creationId="{9C73C60F-ECC7-D30D-7175-D120B19A15AD}"/>
          </ac:spMkLst>
        </pc:spChg>
      </pc:sldChg>
      <pc:sldChg chg="modSp mod">
        <pc:chgData name="Imran Khan" userId="63c252ee-9549-4eee-8523-f4469065ba3c" providerId="ADAL" clId="{6C65A4A8-041C-46D6-A26B-03FDD0593F99}" dt="2025-08-17T12:43:00.701" v="5901" actId="20577"/>
        <pc:sldMkLst>
          <pc:docMk/>
          <pc:sldMk cId="2440385457" sldId="264"/>
        </pc:sldMkLst>
        <pc:spChg chg="mod">
          <ac:chgData name="Imran Khan" userId="63c252ee-9549-4eee-8523-f4469065ba3c" providerId="ADAL" clId="{6C65A4A8-041C-46D6-A26B-03FDD0593F99}" dt="2025-08-17T12:43:00.701" v="5901" actId="20577"/>
          <ac:spMkLst>
            <pc:docMk/>
            <pc:sldMk cId="2440385457" sldId="264"/>
            <ac:spMk id="3" creationId="{4ED6878C-1815-BB38-85FE-1338F2A41A0B}"/>
          </ac:spMkLst>
        </pc:spChg>
      </pc:sldChg>
      <pc:sldChg chg="modSp mod">
        <pc:chgData name="Imran Khan" userId="63c252ee-9549-4eee-8523-f4469065ba3c" providerId="ADAL" clId="{6C65A4A8-041C-46D6-A26B-03FDD0593F99}" dt="2025-08-17T12:42:00.733" v="5876" actId="20577"/>
        <pc:sldMkLst>
          <pc:docMk/>
          <pc:sldMk cId="3339917168" sldId="265"/>
        </pc:sldMkLst>
        <pc:spChg chg="mod">
          <ac:chgData name="Imran Khan" userId="63c252ee-9549-4eee-8523-f4469065ba3c" providerId="ADAL" clId="{6C65A4A8-041C-46D6-A26B-03FDD0593F99}" dt="2025-08-17T12:42:00.733" v="5876" actId="20577"/>
          <ac:spMkLst>
            <pc:docMk/>
            <pc:sldMk cId="3339917168" sldId="265"/>
            <ac:spMk id="2" creationId="{66DF8E63-5939-0CC6-945F-F2A3F5D6D6E0}"/>
          </ac:spMkLst>
        </pc:spChg>
        <pc:spChg chg="mod">
          <ac:chgData name="Imran Khan" userId="63c252ee-9549-4eee-8523-f4469065ba3c" providerId="ADAL" clId="{6C65A4A8-041C-46D6-A26B-03FDD0593F99}" dt="2025-08-17T12:41:40.480" v="5868" actId="6549"/>
          <ac:spMkLst>
            <pc:docMk/>
            <pc:sldMk cId="3339917168" sldId="265"/>
            <ac:spMk id="3" creationId="{F8C4850C-FAAF-4D0A-FBD1-668C3702E25F}"/>
          </ac:spMkLst>
        </pc:spChg>
      </pc:sldChg>
      <pc:sldChg chg="modSp mod">
        <pc:chgData name="Imran Khan" userId="63c252ee-9549-4eee-8523-f4469065ba3c" providerId="ADAL" clId="{6C65A4A8-041C-46D6-A26B-03FDD0593F99}" dt="2025-08-16T08:29:02.565" v="3405" actId="20577"/>
        <pc:sldMkLst>
          <pc:docMk/>
          <pc:sldMk cId="86278034" sldId="274"/>
        </pc:sldMkLst>
        <pc:spChg chg="mod">
          <ac:chgData name="Imran Khan" userId="63c252ee-9549-4eee-8523-f4469065ba3c" providerId="ADAL" clId="{6C65A4A8-041C-46D6-A26B-03FDD0593F99}" dt="2025-08-16T08:29:02.565" v="3405" actId="20577"/>
          <ac:spMkLst>
            <pc:docMk/>
            <pc:sldMk cId="86278034" sldId="274"/>
            <ac:spMk id="3" creationId="{995D1348-E00A-2CB7-23E5-E4BE94D11EA8}"/>
          </ac:spMkLst>
        </pc:spChg>
      </pc:sldChg>
      <pc:sldChg chg="modSp new mod">
        <pc:chgData name="Imran Khan" userId="63c252ee-9549-4eee-8523-f4469065ba3c" providerId="ADAL" clId="{6C65A4A8-041C-46D6-A26B-03FDD0593F99}" dt="2025-08-16T08:32:45.379" v="3760" actId="20577"/>
        <pc:sldMkLst>
          <pc:docMk/>
          <pc:sldMk cId="2185355758" sldId="275"/>
        </pc:sldMkLst>
        <pc:spChg chg="mod">
          <ac:chgData name="Imran Khan" userId="63c252ee-9549-4eee-8523-f4469065ba3c" providerId="ADAL" clId="{6C65A4A8-041C-46D6-A26B-03FDD0593F99}" dt="2025-08-16T08:29:27.854" v="3416" actId="20577"/>
          <ac:spMkLst>
            <pc:docMk/>
            <pc:sldMk cId="2185355758" sldId="275"/>
            <ac:spMk id="2" creationId="{84E856E4-D1D6-E185-D02A-0B398611AC63}"/>
          </ac:spMkLst>
        </pc:spChg>
        <pc:spChg chg="mod">
          <ac:chgData name="Imran Khan" userId="63c252ee-9549-4eee-8523-f4469065ba3c" providerId="ADAL" clId="{6C65A4A8-041C-46D6-A26B-03FDD0593F99}" dt="2025-08-16T08:32:45.379" v="3760" actId="20577"/>
          <ac:spMkLst>
            <pc:docMk/>
            <pc:sldMk cId="2185355758" sldId="275"/>
            <ac:spMk id="3" creationId="{7D5B9BEB-78F2-C11C-BE3E-222743E00B29}"/>
          </ac:spMkLst>
        </pc:spChg>
      </pc:sldChg>
      <pc:sldChg chg="modSp new mod">
        <pc:chgData name="Imran Khan" userId="63c252ee-9549-4eee-8523-f4469065ba3c" providerId="ADAL" clId="{6C65A4A8-041C-46D6-A26B-03FDD0593F99}" dt="2025-08-16T08:38:04.694" v="4139" actId="20577"/>
        <pc:sldMkLst>
          <pc:docMk/>
          <pc:sldMk cId="1970306950" sldId="276"/>
        </pc:sldMkLst>
        <pc:spChg chg="mod">
          <ac:chgData name="Imran Khan" userId="63c252ee-9549-4eee-8523-f4469065ba3c" providerId="ADAL" clId="{6C65A4A8-041C-46D6-A26B-03FDD0593F99}" dt="2025-08-16T08:33:00.689" v="3771" actId="20577"/>
          <ac:spMkLst>
            <pc:docMk/>
            <pc:sldMk cId="1970306950" sldId="276"/>
            <ac:spMk id="2" creationId="{74ADCD80-8BB9-2D8D-A0F2-D3626474B9EE}"/>
          </ac:spMkLst>
        </pc:spChg>
        <pc:spChg chg="mod">
          <ac:chgData name="Imran Khan" userId="63c252ee-9549-4eee-8523-f4469065ba3c" providerId="ADAL" clId="{6C65A4A8-041C-46D6-A26B-03FDD0593F99}" dt="2025-08-16T08:38:04.694" v="4139" actId="20577"/>
          <ac:spMkLst>
            <pc:docMk/>
            <pc:sldMk cId="1970306950" sldId="276"/>
            <ac:spMk id="3" creationId="{14C55CBF-9170-4357-9802-1EF623152AD4}"/>
          </ac:spMkLst>
        </pc:spChg>
      </pc:sldChg>
      <pc:sldChg chg="modSp new mod">
        <pc:chgData name="Imran Khan" userId="63c252ee-9549-4eee-8523-f4469065ba3c" providerId="ADAL" clId="{6C65A4A8-041C-46D6-A26B-03FDD0593F99}" dt="2025-08-16T08:43:26.119" v="4508" actId="20577"/>
        <pc:sldMkLst>
          <pc:docMk/>
          <pc:sldMk cId="4027462837" sldId="277"/>
        </pc:sldMkLst>
        <pc:spChg chg="mod">
          <ac:chgData name="Imran Khan" userId="63c252ee-9549-4eee-8523-f4469065ba3c" providerId="ADAL" clId="{6C65A4A8-041C-46D6-A26B-03FDD0593F99}" dt="2025-08-16T08:38:32.497" v="4150" actId="20577"/>
          <ac:spMkLst>
            <pc:docMk/>
            <pc:sldMk cId="4027462837" sldId="277"/>
            <ac:spMk id="2" creationId="{56C11805-DDF1-36EC-A2D1-FA49D7A7FCA3}"/>
          </ac:spMkLst>
        </pc:spChg>
        <pc:spChg chg="mod">
          <ac:chgData name="Imran Khan" userId="63c252ee-9549-4eee-8523-f4469065ba3c" providerId="ADAL" clId="{6C65A4A8-041C-46D6-A26B-03FDD0593F99}" dt="2025-08-16T08:43:26.119" v="4508" actId="20577"/>
          <ac:spMkLst>
            <pc:docMk/>
            <pc:sldMk cId="4027462837" sldId="277"/>
            <ac:spMk id="3" creationId="{111347F1-D4E5-9CDA-6DBF-597CCBEF5005}"/>
          </ac:spMkLst>
        </pc:spChg>
      </pc:sldChg>
      <pc:sldChg chg="modSp new mod">
        <pc:chgData name="Imran Khan" userId="63c252ee-9549-4eee-8523-f4469065ba3c" providerId="ADAL" clId="{6C65A4A8-041C-46D6-A26B-03FDD0593F99}" dt="2025-08-16T10:45:39.272" v="4804" actId="20577"/>
        <pc:sldMkLst>
          <pc:docMk/>
          <pc:sldMk cId="3739806771" sldId="278"/>
        </pc:sldMkLst>
        <pc:spChg chg="mod">
          <ac:chgData name="Imran Khan" userId="63c252ee-9549-4eee-8523-f4469065ba3c" providerId="ADAL" clId="{6C65A4A8-041C-46D6-A26B-03FDD0593F99}" dt="2025-08-16T10:43:10.860" v="4519" actId="20577"/>
          <ac:spMkLst>
            <pc:docMk/>
            <pc:sldMk cId="3739806771" sldId="278"/>
            <ac:spMk id="2" creationId="{5B40E7CD-DB4B-8E3A-B19C-911A97B79AE8}"/>
          </ac:spMkLst>
        </pc:spChg>
        <pc:spChg chg="mod">
          <ac:chgData name="Imran Khan" userId="63c252ee-9549-4eee-8523-f4469065ba3c" providerId="ADAL" clId="{6C65A4A8-041C-46D6-A26B-03FDD0593F99}" dt="2025-08-16T10:45:39.272" v="4804" actId="20577"/>
          <ac:spMkLst>
            <pc:docMk/>
            <pc:sldMk cId="3739806771" sldId="278"/>
            <ac:spMk id="3" creationId="{C5A4BAC6-6B9D-0D68-02A1-9C60306290A7}"/>
          </ac:spMkLst>
        </pc:spChg>
      </pc:sldChg>
      <pc:sldChg chg="modSp new mod">
        <pc:chgData name="Imran Khan" userId="63c252ee-9549-4eee-8523-f4469065ba3c" providerId="ADAL" clId="{6C65A4A8-041C-46D6-A26B-03FDD0593F99}" dt="2025-08-16T11:11:13.808" v="5105" actId="20577"/>
        <pc:sldMkLst>
          <pc:docMk/>
          <pc:sldMk cId="4221356086" sldId="279"/>
        </pc:sldMkLst>
        <pc:spChg chg="mod">
          <ac:chgData name="Imran Khan" userId="63c252ee-9549-4eee-8523-f4469065ba3c" providerId="ADAL" clId="{6C65A4A8-041C-46D6-A26B-03FDD0593F99}" dt="2025-08-16T11:11:13.808" v="5105" actId="20577"/>
          <ac:spMkLst>
            <pc:docMk/>
            <pc:sldMk cId="4221356086" sldId="279"/>
            <ac:spMk id="2" creationId="{7A40D7FE-50EB-9237-2BA2-886A270B744F}"/>
          </ac:spMkLst>
        </pc:spChg>
        <pc:spChg chg="mod">
          <ac:chgData name="Imran Khan" userId="63c252ee-9549-4eee-8523-f4469065ba3c" providerId="ADAL" clId="{6C65A4A8-041C-46D6-A26B-03FDD0593F99}" dt="2025-08-16T11:11:04.664" v="5087" actId="20577"/>
          <ac:spMkLst>
            <pc:docMk/>
            <pc:sldMk cId="4221356086" sldId="279"/>
            <ac:spMk id="3" creationId="{83AE1FD6-BE5B-36FB-5063-0B2EB9C2824E}"/>
          </ac:spMkLst>
        </pc:spChg>
      </pc:sldChg>
      <pc:sldChg chg="modSp new mod">
        <pc:chgData name="Imran Khan" userId="63c252ee-9549-4eee-8523-f4469065ba3c" providerId="ADAL" clId="{6C65A4A8-041C-46D6-A26B-03FDD0593F99}" dt="2025-08-17T12:29:15.742" v="5550" actId="20577"/>
        <pc:sldMkLst>
          <pc:docMk/>
          <pc:sldMk cId="2618405101" sldId="280"/>
        </pc:sldMkLst>
        <pc:spChg chg="mod">
          <ac:chgData name="Imran Khan" userId="63c252ee-9549-4eee-8523-f4469065ba3c" providerId="ADAL" clId="{6C65A4A8-041C-46D6-A26B-03FDD0593F99}" dt="2025-08-16T11:22:44.684" v="5115" actId="20577"/>
          <ac:spMkLst>
            <pc:docMk/>
            <pc:sldMk cId="2618405101" sldId="280"/>
            <ac:spMk id="2" creationId="{FD5CF0C9-738C-438C-5FF5-1383313B047D}"/>
          </ac:spMkLst>
        </pc:spChg>
        <pc:spChg chg="mod">
          <ac:chgData name="Imran Khan" userId="63c252ee-9549-4eee-8523-f4469065ba3c" providerId="ADAL" clId="{6C65A4A8-041C-46D6-A26B-03FDD0593F99}" dt="2025-08-17T12:29:15.742" v="5550" actId="20577"/>
          <ac:spMkLst>
            <pc:docMk/>
            <pc:sldMk cId="2618405101" sldId="280"/>
            <ac:spMk id="3" creationId="{F395047F-41D8-E51D-B153-A079497BC040}"/>
          </ac:spMkLst>
        </pc:spChg>
      </pc:sldChg>
      <pc:sldChg chg="modSp new mod">
        <pc:chgData name="Imran Khan" userId="63c252ee-9549-4eee-8523-f4469065ba3c" providerId="ADAL" clId="{6C65A4A8-041C-46D6-A26B-03FDD0593F99}" dt="2025-08-17T12:38:56.292" v="5828" actId="20577"/>
        <pc:sldMkLst>
          <pc:docMk/>
          <pc:sldMk cId="2529044020" sldId="281"/>
        </pc:sldMkLst>
        <pc:spChg chg="mod">
          <ac:chgData name="Imran Khan" userId="63c252ee-9549-4eee-8523-f4469065ba3c" providerId="ADAL" clId="{6C65A4A8-041C-46D6-A26B-03FDD0593F99}" dt="2025-08-17T12:30:08.253" v="5560" actId="20577"/>
          <ac:spMkLst>
            <pc:docMk/>
            <pc:sldMk cId="2529044020" sldId="281"/>
            <ac:spMk id="2" creationId="{0AEAD472-BC6B-CECF-5D91-54ECB3DE666B}"/>
          </ac:spMkLst>
        </pc:spChg>
        <pc:spChg chg="mod">
          <ac:chgData name="Imran Khan" userId="63c252ee-9549-4eee-8523-f4469065ba3c" providerId="ADAL" clId="{6C65A4A8-041C-46D6-A26B-03FDD0593F99}" dt="2025-08-17T12:38:56.292" v="5828" actId="20577"/>
          <ac:spMkLst>
            <pc:docMk/>
            <pc:sldMk cId="2529044020" sldId="281"/>
            <ac:spMk id="3" creationId="{9209FE5B-6C62-776D-9A79-18E57D8B72E7}"/>
          </ac:spMkLst>
        </pc:spChg>
      </pc:sldChg>
    </pc:docChg>
  </pc:docChgLst>
  <pc:docChgLst>
    <pc:chgData name="Imran Khan" userId="63c252ee-9549-4eee-8523-f4469065ba3c" providerId="ADAL" clId="{2ECB514A-0B9D-481B-93F2-B2BD270614C8}"/>
    <pc:docChg chg="undo custSel modSld">
      <pc:chgData name="Imran Khan" userId="63c252ee-9549-4eee-8523-f4469065ba3c" providerId="ADAL" clId="{2ECB514A-0B9D-481B-93F2-B2BD270614C8}" dt="2025-08-17T15:37:08.298" v="3232" actId="20577"/>
      <pc:docMkLst>
        <pc:docMk/>
      </pc:docMkLst>
      <pc:sldChg chg="addSp delSp modSp mod setBg setClrOvrMap delDesignElem">
        <pc:chgData name="Imran Khan" userId="63c252ee-9549-4eee-8523-f4469065ba3c" providerId="ADAL" clId="{2ECB514A-0B9D-481B-93F2-B2BD270614C8}" dt="2025-08-17T13:34:03.219" v="132" actId="20577"/>
        <pc:sldMkLst>
          <pc:docMk/>
          <pc:sldMk cId="3342369676" sldId="256"/>
        </pc:sldMkLst>
        <pc:spChg chg="mod ord">
          <ac:chgData name="Imran Khan" userId="63c252ee-9549-4eee-8523-f4469065ba3c" providerId="ADAL" clId="{2ECB514A-0B9D-481B-93F2-B2BD270614C8}" dt="2025-08-17T13:12:26.195" v="47" actId="20577"/>
          <ac:spMkLst>
            <pc:docMk/>
            <pc:sldMk cId="3342369676" sldId="256"/>
            <ac:spMk id="2" creationId="{29895695-92DD-943B-E574-2897A878AD53}"/>
          </ac:spMkLst>
        </pc:spChg>
        <pc:spChg chg="mod">
          <ac:chgData name="Imran Khan" userId="63c252ee-9549-4eee-8523-f4469065ba3c" providerId="ADAL" clId="{2ECB514A-0B9D-481B-93F2-B2BD270614C8}" dt="2025-08-17T13:34:03.219" v="132" actId="20577"/>
          <ac:spMkLst>
            <pc:docMk/>
            <pc:sldMk cId="3342369676" sldId="256"/>
            <ac:spMk id="3" creationId="{9A54606C-2AF3-4A26-4E84-07E60193B896}"/>
          </ac:spMkLst>
        </pc:spChg>
        <pc:spChg chg="add del">
          <ac:chgData name="Imran Khan" userId="63c252ee-9549-4eee-8523-f4469065ba3c" providerId="ADAL" clId="{2ECB514A-0B9D-481B-93F2-B2BD270614C8}" dt="2025-08-17T13:11:54.841" v="6" actId="26606"/>
          <ac:spMkLst>
            <pc:docMk/>
            <pc:sldMk cId="3342369676" sldId="256"/>
            <ac:spMk id="5" creationId="{9200DA9A-C650-4C85-93DE-F8BFB97880AA}"/>
          </ac:spMkLst>
        </pc:spChg>
        <pc:spChg chg="add del">
          <ac:chgData name="Imran Khan" userId="63c252ee-9549-4eee-8523-f4469065ba3c" providerId="ADAL" clId="{2ECB514A-0B9D-481B-93F2-B2BD270614C8}" dt="2025-08-17T13:11:54.841" v="6" actId="26606"/>
          <ac:spMkLst>
            <pc:docMk/>
            <pc:sldMk cId="3342369676" sldId="256"/>
            <ac:spMk id="6" creationId="{D8A2D167-807B-4285-BF5A-BE1660FA27F5}"/>
          </ac:spMkLst>
        </pc:spChg>
        <pc:spChg chg="del">
          <ac:chgData name="Imran Khan" userId="63c252ee-9549-4eee-8523-f4469065ba3c" providerId="ADAL" clId="{2ECB514A-0B9D-481B-93F2-B2BD270614C8}" dt="2025-08-17T13:11:21.190" v="1"/>
          <ac:spMkLst>
            <pc:docMk/>
            <pc:sldMk cId="3342369676" sldId="256"/>
            <ac:spMk id="8" creationId="{DE27238C-8EAF-4098-86E6-7723B7DAE601}"/>
          </ac:spMkLst>
        </pc:spChg>
        <pc:spChg chg="add del">
          <ac:chgData name="Imran Khan" userId="63c252ee-9549-4eee-8523-f4469065ba3c" providerId="ADAL" clId="{2ECB514A-0B9D-481B-93F2-B2BD270614C8}" dt="2025-08-17T13:11:54.841" v="6" actId="26606"/>
          <ac:spMkLst>
            <pc:docMk/>
            <pc:sldMk cId="3342369676" sldId="256"/>
            <ac:spMk id="9" creationId="{83B96611-4BCB-4210-9437-6F78615AB780}"/>
          </ac:spMkLst>
        </pc:spChg>
        <pc:spChg chg="del">
          <ac:chgData name="Imran Khan" userId="63c252ee-9549-4eee-8523-f4469065ba3c" providerId="ADAL" clId="{2ECB514A-0B9D-481B-93F2-B2BD270614C8}" dt="2025-08-17T13:11:21.190" v="1"/>
          <ac:spMkLst>
            <pc:docMk/>
            <pc:sldMk cId="3342369676" sldId="256"/>
            <ac:spMk id="10" creationId="{992F97B1-1891-4FCC-9E5F-BA97EDB48F89}"/>
          </ac:spMkLst>
        </pc:spChg>
        <pc:spChg chg="add">
          <ac:chgData name="Imran Khan" userId="63c252ee-9549-4eee-8523-f4469065ba3c" providerId="ADAL" clId="{2ECB514A-0B9D-481B-93F2-B2BD270614C8}" dt="2025-08-17T13:11:54.853" v="7" actId="26606"/>
          <ac:spMkLst>
            <pc:docMk/>
            <pc:sldMk cId="3342369676" sldId="256"/>
            <ac:spMk id="11" creationId="{DE27238C-8EAF-4098-86E6-7723B7DAE601}"/>
          </ac:spMkLst>
        </pc:spChg>
        <pc:spChg chg="del">
          <ac:chgData name="Imran Khan" userId="63c252ee-9549-4eee-8523-f4469065ba3c" providerId="ADAL" clId="{2ECB514A-0B9D-481B-93F2-B2BD270614C8}" dt="2025-08-17T13:11:21.190" v="1"/>
          <ac:spMkLst>
            <pc:docMk/>
            <pc:sldMk cId="3342369676" sldId="256"/>
            <ac:spMk id="12" creationId="{78C6C821-FEE1-4EB6-9590-C021440C77DE}"/>
          </ac:spMkLst>
        </pc:spChg>
        <pc:spChg chg="add">
          <ac:chgData name="Imran Khan" userId="63c252ee-9549-4eee-8523-f4469065ba3c" providerId="ADAL" clId="{2ECB514A-0B9D-481B-93F2-B2BD270614C8}" dt="2025-08-17T13:11:54.853" v="7" actId="26606"/>
          <ac:spMkLst>
            <pc:docMk/>
            <pc:sldMk cId="3342369676" sldId="256"/>
            <ac:spMk id="13" creationId="{992F97B1-1891-4FCC-9E5F-BA97EDB48F89}"/>
          </ac:spMkLst>
        </pc:spChg>
        <pc:spChg chg="del">
          <ac:chgData name="Imran Khan" userId="63c252ee-9549-4eee-8523-f4469065ba3c" providerId="ADAL" clId="{2ECB514A-0B9D-481B-93F2-B2BD270614C8}" dt="2025-08-17T13:11:21.190" v="1"/>
          <ac:spMkLst>
            <pc:docMk/>
            <pc:sldMk cId="3342369676" sldId="256"/>
            <ac:spMk id="14" creationId="{B61A74B3-E247-44D4-8C48-FAE8E2056401}"/>
          </ac:spMkLst>
        </pc:spChg>
        <pc:spChg chg="add">
          <ac:chgData name="Imran Khan" userId="63c252ee-9549-4eee-8523-f4469065ba3c" providerId="ADAL" clId="{2ECB514A-0B9D-481B-93F2-B2BD270614C8}" dt="2025-08-17T13:11:54.853" v="7" actId="26606"/>
          <ac:spMkLst>
            <pc:docMk/>
            <pc:sldMk cId="3342369676" sldId="256"/>
            <ac:spMk id="15" creationId="{78C6C821-FEE1-4EB6-9590-C021440C77DE}"/>
          </ac:spMkLst>
        </pc:spChg>
        <pc:spChg chg="add">
          <ac:chgData name="Imran Khan" userId="63c252ee-9549-4eee-8523-f4469065ba3c" providerId="ADAL" clId="{2ECB514A-0B9D-481B-93F2-B2BD270614C8}" dt="2025-08-17T13:11:54.853" v="7" actId="26606"/>
          <ac:spMkLst>
            <pc:docMk/>
            <pc:sldMk cId="3342369676" sldId="256"/>
            <ac:spMk id="16" creationId="{B61A74B3-E247-44D4-8C48-FAE8E2056401}"/>
          </ac:spMkLst>
        </pc:spChg>
        <pc:picChg chg="add del">
          <ac:chgData name="Imran Khan" userId="63c252ee-9549-4eee-8523-f4469065ba3c" providerId="ADAL" clId="{2ECB514A-0B9D-481B-93F2-B2BD270614C8}" dt="2025-08-17T13:11:54.841" v="6" actId="26606"/>
          <ac:picMkLst>
            <pc:docMk/>
            <pc:sldMk cId="3342369676" sldId="256"/>
            <ac:picMk id="7" creationId="{12ABDA38-3EC0-4489-0B31-CC8DE55CD449}"/>
          </ac:picMkLst>
        </pc:picChg>
      </pc:sldChg>
      <pc:sldChg chg="modSp mod">
        <pc:chgData name="Imran Khan" userId="63c252ee-9549-4eee-8523-f4469065ba3c" providerId="ADAL" clId="{2ECB514A-0B9D-481B-93F2-B2BD270614C8}" dt="2025-08-17T14:36:09.698" v="661" actId="20577"/>
        <pc:sldMkLst>
          <pc:docMk/>
          <pc:sldMk cId="71993719" sldId="257"/>
        </pc:sldMkLst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71993719" sldId="257"/>
            <ac:spMk id="2" creationId="{015F4143-DAAC-948F-655F-967E0B6694B0}"/>
          </ac:spMkLst>
        </pc:spChg>
        <pc:spChg chg="mod">
          <ac:chgData name="Imran Khan" userId="63c252ee-9549-4eee-8523-f4469065ba3c" providerId="ADAL" clId="{2ECB514A-0B9D-481B-93F2-B2BD270614C8}" dt="2025-08-17T14:36:09.698" v="661" actId="20577"/>
          <ac:spMkLst>
            <pc:docMk/>
            <pc:sldMk cId="71993719" sldId="257"/>
            <ac:spMk id="3" creationId="{0A16666B-7737-E80C-52B8-EAF810E0CC72}"/>
          </ac:spMkLst>
        </pc:spChg>
      </pc:sldChg>
      <pc:sldChg chg="modSp mod">
        <pc:chgData name="Imran Khan" userId="63c252ee-9549-4eee-8523-f4469065ba3c" providerId="ADAL" clId="{2ECB514A-0B9D-481B-93F2-B2BD270614C8}" dt="2025-08-17T15:12:00.827" v="2155" actId="20577"/>
        <pc:sldMkLst>
          <pc:docMk/>
          <pc:sldMk cId="2615978786" sldId="258"/>
        </pc:sldMkLst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2615978786" sldId="258"/>
            <ac:spMk id="2" creationId="{04E517A1-E068-D1F9-B227-FC0AD4ECDD6D}"/>
          </ac:spMkLst>
        </pc:spChg>
        <pc:spChg chg="mod">
          <ac:chgData name="Imran Khan" userId="63c252ee-9549-4eee-8523-f4469065ba3c" providerId="ADAL" clId="{2ECB514A-0B9D-481B-93F2-B2BD270614C8}" dt="2025-08-17T15:12:00.827" v="2155" actId="20577"/>
          <ac:spMkLst>
            <pc:docMk/>
            <pc:sldMk cId="2615978786" sldId="258"/>
            <ac:spMk id="3" creationId="{755A8797-140F-6715-3FA2-56A61585FF35}"/>
          </ac:spMkLst>
        </pc:spChg>
      </pc:sldChg>
      <pc:sldChg chg="modSp mod">
        <pc:chgData name="Imran Khan" userId="63c252ee-9549-4eee-8523-f4469065ba3c" providerId="ADAL" clId="{2ECB514A-0B9D-481B-93F2-B2BD270614C8}" dt="2025-08-17T13:34:48.649" v="182" actId="20577"/>
        <pc:sldMkLst>
          <pc:docMk/>
          <pc:sldMk cId="320851518" sldId="259"/>
        </pc:sldMkLst>
        <pc:spChg chg="mod">
          <ac:chgData name="Imran Khan" userId="63c252ee-9549-4eee-8523-f4469065ba3c" providerId="ADAL" clId="{2ECB514A-0B9D-481B-93F2-B2BD270614C8}" dt="2025-08-17T13:34:39.524" v="176" actId="20577"/>
          <ac:spMkLst>
            <pc:docMk/>
            <pc:sldMk cId="320851518" sldId="259"/>
            <ac:spMk id="2" creationId="{FD3D549B-5A43-1575-58F6-8B27B86BB419}"/>
          </ac:spMkLst>
        </pc:spChg>
        <pc:spChg chg="mod">
          <ac:chgData name="Imran Khan" userId="63c252ee-9549-4eee-8523-f4469065ba3c" providerId="ADAL" clId="{2ECB514A-0B9D-481B-93F2-B2BD270614C8}" dt="2025-08-17T13:34:48.649" v="182" actId="20577"/>
          <ac:spMkLst>
            <pc:docMk/>
            <pc:sldMk cId="320851518" sldId="259"/>
            <ac:spMk id="3" creationId="{2652DA6F-643F-C7B1-CFE2-F483BB2CDB9B}"/>
          </ac:spMkLst>
        </pc:spChg>
      </pc:sldChg>
      <pc:sldChg chg="modSp mod">
        <pc:chgData name="Imran Khan" userId="63c252ee-9549-4eee-8523-f4469065ba3c" providerId="ADAL" clId="{2ECB514A-0B9D-481B-93F2-B2BD270614C8}" dt="2025-08-17T15:19:38.486" v="2631" actId="20577"/>
        <pc:sldMkLst>
          <pc:docMk/>
          <pc:sldMk cId="3618084146" sldId="260"/>
        </pc:sldMkLst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3618084146" sldId="260"/>
            <ac:spMk id="2" creationId="{C7291254-BD86-A1F0-168E-4ABF51AB54CB}"/>
          </ac:spMkLst>
        </pc:spChg>
        <pc:spChg chg="mod">
          <ac:chgData name="Imran Khan" userId="63c252ee-9549-4eee-8523-f4469065ba3c" providerId="ADAL" clId="{2ECB514A-0B9D-481B-93F2-B2BD270614C8}" dt="2025-08-17T15:19:38.486" v="2631" actId="20577"/>
          <ac:spMkLst>
            <pc:docMk/>
            <pc:sldMk cId="3618084146" sldId="260"/>
            <ac:spMk id="3" creationId="{59379654-F327-BB3C-4AE7-DC28D79677E0}"/>
          </ac:spMkLst>
        </pc:spChg>
      </pc:sldChg>
      <pc:sldChg chg="modSp mod">
        <pc:chgData name="Imran Khan" userId="63c252ee-9549-4eee-8523-f4469065ba3c" providerId="ADAL" clId="{2ECB514A-0B9D-481B-93F2-B2BD270614C8}" dt="2025-08-17T15:24:19.881" v="2989" actId="20577"/>
        <pc:sldMkLst>
          <pc:docMk/>
          <pc:sldMk cId="362938063" sldId="261"/>
        </pc:sldMkLst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362938063" sldId="261"/>
            <ac:spMk id="2" creationId="{5ACEB110-00D5-4FD6-20D0-42AC7764F62C}"/>
          </ac:spMkLst>
        </pc:spChg>
        <pc:spChg chg="mod">
          <ac:chgData name="Imran Khan" userId="63c252ee-9549-4eee-8523-f4469065ba3c" providerId="ADAL" clId="{2ECB514A-0B9D-481B-93F2-B2BD270614C8}" dt="2025-08-17T15:24:19.881" v="2989" actId="20577"/>
          <ac:spMkLst>
            <pc:docMk/>
            <pc:sldMk cId="362938063" sldId="261"/>
            <ac:spMk id="3" creationId="{C5E6675A-DD40-06C6-B2F8-20F2196CD7F9}"/>
          </ac:spMkLst>
        </pc:spChg>
      </pc:sldChg>
      <pc:sldChg chg="modSp mod">
        <pc:chgData name="Imran Khan" userId="63c252ee-9549-4eee-8523-f4469065ba3c" providerId="ADAL" clId="{2ECB514A-0B9D-481B-93F2-B2BD270614C8}" dt="2025-08-17T15:37:08.298" v="3232" actId="20577"/>
        <pc:sldMkLst>
          <pc:docMk/>
          <pc:sldMk cId="1291781837" sldId="262"/>
        </pc:sldMkLst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1291781837" sldId="262"/>
            <ac:spMk id="2" creationId="{9FAA55BA-DC2E-8937-CB27-77F55B3BC479}"/>
          </ac:spMkLst>
        </pc:spChg>
        <pc:spChg chg="mod">
          <ac:chgData name="Imran Khan" userId="63c252ee-9549-4eee-8523-f4469065ba3c" providerId="ADAL" clId="{2ECB514A-0B9D-481B-93F2-B2BD270614C8}" dt="2025-08-17T15:37:08.298" v="3232" actId="20577"/>
          <ac:spMkLst>
            <pc:docMk/>
            <pc:sldMk cId="1291781837" sldId="262"/>
            <ac:spMk id="3" creationId="{88EBE224-37F3-5886-DE12-761D5A55B1A7}"/>
          </ac:spMkLst>
        </pc:spChg>
      </pc:sldChg>
      <pc:sldChg chg="modSp">
        <pc:chgData name="Imran Khan" userId="63c252ee-9549-4eee-8523-f4469065ba3c" providerId="ADAL" clId="{2ECB514A-0B9D-481B-93F2-B2BD270614C8}" dt="2025-08-17T13:11:42.613" v="4"/>
        <pc:sldMkLst>
          <pc:docMk/>
          <pc:sldMk cId="523537482" sldId="263"/>
        </pc:sldMkLst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523537482" sldId="263"/>
            <ac:spMk id="2" creationId="{F56D1187-E892-FDDA-2F68-CD36D3A20FFB}"/>
          </ac:spMkLst>
        </pc:spChg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523537482" sldId="263"/>
            <ac:spMk id="3" creationId="{9C73C60F-ECC7-D30D-7175-D120B19A15AD}"/>
          </ac:spMkLst>
        </pc:spChg>
      </pc:sldChg>
      <pc:sldChg chg="modSp">
        <pc:chgData name="Imran Khan" userId="63c252ee-9549-4eee-8523-f4469065ba3c" providerId="ADAL" clId="{2ECB514A-0B9D-481B-93F2-B2BD270614C8}" dt="2025-08-17T13:11:42.613" v="4"/>
        <pc:sldMkLst>
          <pc:docMk/>
          <pc:sldMk cId="2440385457" sldId="264"/>
        </pc:sldMkLst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2440385457" sldId="264"/>
            <ac:spMk id="2" creationId="{E55C1AF0-97C0-48B1-8B64-F17788B99A4B}"/>
          </ac:spMkLst>
        </pc:spChg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2440385457" sldId="264"/>
            <ac:spMk id="3" creationId="{4ED6878C-1815-BB38-85FE-1338F2A41A0B}"/>
          </ac:spMkLst>
        </pc:spChg>
      </pc:sldChg>
      <pc:sldChg chg="modSp">
        <pc:chgData name="Imran Khan" userId="63c252ee-9549-4eee-8523-f4469065ba3c" providerId="ADAL" clId="{2ECB514A-0B9D-481B-93F2-B2BD270614C8}" dt="2025-08-17T13:11:42.613" v="4"/>
        <pc:sldMkLst>
          <pc:docMk/>
          <pc:sldMk cId="3339917168" sldId="265"/>
        </pc:sldMkLst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3339917168" sldId="265"/>
            <ac:spMk id="2" creationId="{66DF8E63-5939-0CC6-945F-F2A3F5D6D6E0}"/>
          </ac:spMkLst>
        </pc:spChg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3339917168" sldId="265"/>
            <ac:spMk id="3" creationId="{F8C4850C-FAAF-4D0A-FBD1-668C3702E25F}"/>
          </ac:spMkLst>
        </pc:spChg>
      </pc:sldChg>
      <pc:sldChg chg="modSp mod">
        <pc:chgData name="Imran Khan" userId="63c252ee-9549-4eee-8523-f4469065ba3c" providerId="ADAL" clId="{2ECB514A-0B9D-481B-93F2-B2BD270614C8}" dt="2025-08-17T14:42:25.473" v="1075" actId="20577"/>
        <pc:sldMkLst>
          <pc:docMk/>
          <pc:sldMk cId="3958993711" sldId="266"/>
        </pc:sldMkLst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3958993711" sldId="266"/>
            <ac:spMk id="2" creationId="{98512375-F6FE-012A-3828-1F2035D60C2B}"/>
          </ac:spMkLst>
        </pc:spChg>
        <pc:spChg chg="mod">
          <ac:chgData name="Imran Khan" userId="63c252ee-9549-4eee-8523-f4469065ba3c" providerId="ADAL" clId="{2ECB514A-0B9D-481B-93F2-B2BD270614C8}" dt="2025-08-17T14:42:25.473" v="1075" actId="20577"/>
          <ac:spMkLst>
            <pc:docMk/>
            <pc:sldMk cId="3958993711" sldId="266"/>
            <ac:spMk id="3" creationId="{B11B9872-8B0A-DCD3-08FF-84EA92E39451}"/>
          </ac:spMkLst>
        </pc:spChg>
      </pc:sldChg>
      <pc:sldChg chg="modSp mod">
        <pc:chgData name="Imran Khan" userId="63c252ee-9549-4eee-8523-f4469065ba3c" providerId="ADAL" clId="{2ECB514A-0B9D-481B-93F2-B2BD270614C8}" dt="2025-08-17T14:53:30.843" v="1529" actId="20577"/>
        <pc:sldMkLst>
          <pc:docMk/>
          <pc:sldMk cId="1386591585" sldId="267"/>
        </pc:sldMkLst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1386591585" sldId="267"/>
            <ac:spMk id="2" creationId="{60623DE7-C1D0-5F62-D2CE-2DD2DC892FA5}"/>
          </ac:spMkLst>
        </pc:spChg>
        <pc:spChg chg="mod">
          <ac:chgData name="Imran Khan" userId="63c252ee-9549-4eee-8523-f4469065ba3c" providerId="ADAL" clId="{2ECB514A-0B9D-481B-93F2-B2BD270614C8}" dt="2025-08-17T14:53:30.843" v="1529" actId="20577"/>
          <ac:spMkLst>
            <pc:docMk/>
            <pc:sldMk cId="1386591585" sldId="267"/>
            <ac:spMk id="3" creationId="{520CE88F-F5A3-83FB-B9D2-6E39D3131A56}"/>
          </ac:spMkLst>
        </pc:spChg>
      </pc:sldChg>
      <pc:sldChg chg="modSp">
        <pc:chgData name="Imran Khan" userId="63c252ee-9549-4eee-8523-f4469065ba3c" providerId="ADAL" clId="{2ECB514A-0B9D-481B-93F2-B2BD270614C8}" dt="2025-08-17T13:11:42.613" v="4"/>
        <pc:sldMkLst>
          <pc:docMk/>
          <pc:sldMk cId="3055104788" sldId="268"/>
        </pc:sldMkLst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3055104788" sldId="268"/>
            <ac:spMk id="2" creationId="{B1BB3CF3-A1DC-4454-A11B-6257B0CCFFC8}"/>
          </ac:spMkLst>
        </pc:spChg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3055104788" sldId="268"/>
            <ac:spMk id="3" creationId="{F5BF17BF-E33F-F50C-5827-5BCE27B722E6}"/>
          </ac:spMkLst>
        </pc:spChg>
      </pc:sldChg>
      <pc:sldChg chg="modSp">
        <pc:chgData name="Imran Khan" userId="63c252ee-9549-4eee-8523-f4469065ba3c" providerId="ADAL" clId="{2ECB514A-0B9D-481B-93F2-B2BD270614C8}" dt="2025-08-17T13:11:42.613" v="4"/>
        <pc:sldMkLst>
          <pc:docMk/>
          <pc:sldMk cId="498801149" sldId="269"/>
        </pc:sldMkLst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498801149" sldId="269"/>
            <ac:spMk id="2" creationId="{FCFDF1AC-2395-7FB5-1525-57220C3DB10B}"/>
          </ac:spMkLst>
        </pc:spChg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498801149" sldId="269"/>
            <ac:spMk id="3" creationId="{71ED606A-BE05-59F5-447E-692239D56B4A}"/>
          </ac:spMkLst>
        </pc:spChg>
      </pc:sldChg>
      <pc:sldChg chg="modSp">
        <pc:chgData name="Imran Khan" userId="63c252ee-9549-4eee-8523-f4469065ba3c" providerId="ADAL" clId="{2ECB514A-0B9D-481B-93F2-B2BD270614C8}" dt="2025-08-17T13:11:42.613" v="4"/>
        <pc:sldMkLst>
          <pc:docMk/>
          <pc:sldMk cId="2251928405" sldId="270"/>
        </pc:sldMkLst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2251928405" sldId="270"/>
            <ac:spMk id="2" creationId="{ADB0827E-9D06-955E-E025-892BF8EC1CF5}"/>
          </ac:spMkLst>
        </pc:spChg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2251928405" sldId="270"/>
            <ac:spMk id="3" creationId="{48C33FC1-8B1F-140F-1EDB-BB9B3BB942C9}"/>
          </ac:spMkLst>
        </pc:spChg>
      </pc:sldChg>
      <pc:sldChg chg="modSp">
        <pc:chgData name="Imran Khan" userId="63c252ee-9549-4eee-8523-f4469065ba3c" providerId="ADAL" clId="{2ECB514A-0B9D-481B-93F2-B2BD270614C8}" dt="2025-08-17T13:11:42.613" v="4"/>
        <pc:sldMkLst>
          <pc:docMk/>
          <pc:sldMk cId="3231668410" sldId="271"/>
        </pc:sldMkLst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3231668410" sldId="271"/>
            <ac:spMk id="2" creationId="{1B16D797-1353-16B5-4824-E884C3C9E0F3}"/>
          </ac:spMkLst>
        </pc:spChg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3231668410" sldId="271"/>
            <ac:spMk id="3" creationId="{0D132B05-FC07-3121-9012-B8851C124225}"/>
          </ac:spMkLst>
        </pc:spChg>
      </pc:sldChg>
      <pc:sldChg chg="modSp">
        <pc:chgData name="Imran Khan" userId="63c252ee-9549-4eee-8523-f4469065ba3c" providerId="ADAL" clId="{2ECB514A-0B9D-481B-93F2-B2BD270614C8}" dt="2025-08-17T13:11:42.613" v="4"/>
        <pc:sldMkLst>
          <pc:docMk/>
          <pc:sldMk cId="3971602047" sldId="272"/>
        </pc:sldMkLst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3971602047" sldId="272"/>
            <ac:spMk id="2" creationId="{5896998A-1165-0F70-B889-DE504011E975}"/>
          </ac:spMkLst>
        </pc:spChg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3971602047" sldId="272"/>
            <ac:spMk id="3" creationId="{0AF8B4F0-C6C8-8814-3EA5-8622B5786B0B}"/>
          </ac:spMkLst>
        </pc:spChg>
      </pc:sldChg>
      <pc:sldChg chg="modSp">
        <pc:chgData name="Imran Khan" userId="63c252ee-9549-4eee-8523-f4469065ba3c" providerId="ADAL" clId="{2ECB514A-0B9D-481B-93F2-B2BD270614C8}" dt="2025-08-17T13:11:42.613" v="4"/>
        <pc:sldMkLst>
          <pc:docMk/>
          <pc:sldMk cId="3834896412" sldId="273"/>
        </pc:sldMkLst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3834896412" sldId="273"/>
            <ac:spMk id="2" creationId="{7549717C-44FD-B865-CF50-3EE00A82A1DE}"/>
          </ac:spMkLst>
        </pc:spChg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3834896412" sldId="273"/>
            <ac:spMk id="3" creationId="{9B31A6F2-3A29-3E5C-50AD-4E7D040B1482}"/>
          </ac:spMkLst>
        </pc:spChg>
      </pc:sldChg>
      <pc:sldChg chg="modSp">
        <pc:chgData name="Imran Khan" userId="63c252ee-9549-4eee-8523-f4469065ba3c" providerId="ADAL" clId="{2ECB514A-0B9D-481B-93F2-B2BD270614C8}" dt="2025-08-17T13:11:42.613" v="4"/>
        <pc:sldMkLst>
          <pc:docMk/>
          <pc:sldMk cId="86278034" sldId="274"/>
        </pc:sldMkLst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86278034" sldId="274"/>
            <ac:spMk id="2" creationId="{8684D6A4-A2E6-A5D1-C464-7C86766E82FD}"/>
          </ac:spMkLst>
        </pc:spChg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86278034" sldId="274"/>
            <ac:spMk id="3" creationId="{995D1348-E00A-2CB7-23E5-E4BE94D11EA8}"/>
          </ac:spMkLst>
        </pc:spChg>
      </pc:sldChg>
      <pc:sldChg chg="modSp">
        <pc:chgData name="Imran Khan" userId="63c252ee-9549-4eee-8523-f4469065ba3c" providerId="ADAL" clId="{2ECB514A-0B9D-481B-93F2-B2BD270614C8}" dt="2025-08-17T13:11:42.613" v="4"/>
        <pc:sldMkLst>
          <pc:docMk/>
          <pc:sldMk cId="2185355758" sldId="275"/>
        </pc:sldMkLst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2185355758" sldId="275"/>
            <ac:spMk id="2" creationId="{84E856E4-D1D6-E185-D02A-0B398611AC63}"/>
          </ac:spMkLst>
        </pc:spChg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2185355758" sldId="275"/>
            <ac:spMk id="3" creationId="{7D5B9BEB-78F2-C11C-BE3E-222743E00B29}"/>
          </ac:spMkLst>
        </pc:spChg>
      </pc:sldChg>
      <pc:sldChg chg="modSp">
        <pc:chgData name="Imran Khan" userId="63c252ee-9549-4eee-8523-f4469065ba3c" providerId="ADAL" clId="{2ECB514A-0B9D-481B-93F2-B2BD270614C8}" dt="2025-08-17T13:11:42.613" v="4"/>
        <pc:sldMkLst>
          <pc:docMk/>
          <pc:sldMk cId="1970306950" sldId="276"/>
        </pc:sldMkLst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1970306950" sldId="276"/>
            <ac:spMk id="2" creationId="{74ADCD80-8BB9-2D8D-A0F2-D3626474B9EE}"/>
          </ac:spMkLst>
        </pc:spChg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1970306950" sldId="276"/>
            <ac:spMk id="3" creationId="{14C55CBF-9170-4357-9802-1EF623152AD4}"/>
          </ac:spMkLst>
        </pc:spChg>
      </pc:sldChg>
      <pc:sldChg chg="modSp">
        <pc:chgData name="Imran Khan" userId="63c252ee-9549-4eee-8523-f4469065ba3c" providerId="ADAL" clId="{2ECB514A-0B9D-481B-93F2-B2BD270614C8}" dt="2025-08-17T13:11:42.613" v="4"/>
        <pc:sldMkLst>
          <pc:docMk/>
          <pc:sldMk cId="4027462837" sldId="277"/>
        </pc:sldMkLst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4027462837" sldId="277"/>
            <ac:spMk id="2" creationId="{56C11805-DDF1-36EC-A2D1-FA49D7A7FCA3}"/>
          </ac:spMkLst>
        </pc:spChg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4027462837" sldId="277"/>
            <ac:spMk id="3" creationId="{111347F1-D4E5-9CDA-6DBF-597CCBEF5005}"/>
          </ac:spMkLst>
        </pc:spChg>
      </pc:sldChg>
      <pc:sldChg chg="modSp">
        <pc:chgData name="Imran Khan" userId="63c252ee-9549-4eee-8523-f4469065ba3c" providerId="ADAL" clId="{2ECB514A-0B9D-481B-93F2-B2BD270614C8}" dt="2025-08-17T13:11:42.613" v="4"/>
        <pc:sldMkLst>
          <pc:docMk/>
          <pc:sldMk cId="3739806771" sldId="278"/>
        </pc:sldMkLst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3739806771" sldId="278"/>
            <ac:spMk id="2" creationId="{5B40E7CD-DB4B-8E3A-B19C-911A97B79AE8}"/>
          </ac:spMkLst>
        </pc:spChg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3739806771" sldId="278"/>
            <ac:spMk id="3" creationId="{C5A4BAC6-6B9D-0D68-02A1-9C60306290A7}"/>
          </ac:spMkLst>
        </pc:spChg>
      </pc:sldChg>
      <pc:sldChg chg="modSp">
        <pc:chgData name="Imran Khan" userId="63c252ee-9549-4eee-8523-f4469065ba3c" providerId="ADAL" clId="{2ECB514A-0B9D-481B-93F2-B2BD270614C8}" dt="2025-08-17T13:11:42.613" v="4"/>
        <pc:sldMkLst>
          <pc:docMk/>
          <pc:sldMk cId="4221356086" sldId="279"/>
        </pc:sldMkLst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4221356086" sldId="279"/>
            <ac:spMk id="2" creationId="{7A40D7FE-50EB-9237-2BA2-886A270B744F}"/>
          </ac:spMkLst>
        </pc:spChg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4221356086" sldId="279"/>
            <ac:spMk id="3" creationId="{83AE1FD6-BE5B-36FB-5063-0B2EB9C2824E}"/>
          </ac:spMkLst>
        </pc:spChg>
      </pc:sldChg>
      <pc:sldChg chg="modSp">
        <pc:chgData name="Imran Khan" userId="63c252ee-9549-4eee-8523-f4469065ba3c" providerId="ADAL" clId="{2ECB514A-0B9D-481B-93F2-B2BD270614C8}" dt="2025-08-17T13:11:42.613" v="4"/>
        <pc:sldMkLst>
          <pc:docMk/>
          <pc:sldMk cId="2618405101" sldId="280"/>
        </pc:sldMkLst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2618405101" sldId="280"/>
            <ac:spMk id="2" creationId="{FD5CF0C9-738C-438C-5FF5-1383313B047D}"/>
          </ac:spMkLst>
        </pc:spChg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2618405101" sldId="280"/>
            <ac:spMk id="3" creationId="{F395047F-41D8-E51D-B153-A079497BC040}"/>
          </ac:spMkLst>
        </pc:spChg>
      </pc:sldChg>
      <pc:sldChg chg="modSp">
        <pc:chgData name="Imran Khan" userId="63c252ee-9549-4eee-8523-f4469065ba3c" providerId="ADAL" clId="{2ECB514A-0B9D-481B-93F2-B2BD270614C8}" dt="2025-08-17T13:11:42.613" v="4"/>
        <pc:sldMkLst>
          <pc:docMk/>
          <pc:sldMk cId="2529044020" sldId="281"/>
        </pc:sldMkLst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2529044020" sldId="281"/>
            <ac:spMk id="2" creationId="{0AEAD472-BC6B-CECF-5D91-54ECB3DE666B}"/>
          </ac:spMkLst>
        </pc:spChg>
        <pc:spChg chg="mod">
          <ac:chgData name="Imran Khan" userId="63c252ee-9549-4eee-8523-f4469065ba3c" providerId="ADAL" clId="{2ECB514A-0B9D-481B-93F2-B2BD270614C8}" dt="2025-08-17T13:11:42.613" v="4"/>
          <ac:spMkLst>
            <pc:docMk/>
            <pc:sldMk cId="2529044020" sldId="281"/>
            <ac:spMk id="3" creationId="{9209FE5B-6C62-776D-9A79-18E57D8B72E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E215-F654-4533-A4D7-F13FEC5B0332}" type="datetimeFigureOut">
              <a:rPr lang="en-IN" smtClean="0"/>
              <a:t>13-09-2025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05965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E215-F654-4533-A4D7-F13FEC5B0332}" type="datetimeFigureOut">
              <a:rPr lang="en-IN" smtClean="0"/>
              <a:t>13-09-2025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32626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E215-F654-4533-A4D7-F13FEC5B0332}" type="datetimeFigureOut">
              <a:rPr lang="en-IN" smtClean="0"/>
              <a:t>13-09-2025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66391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385828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E215-F654-4533-A4D7-F13FEC5B0332}" type="datetimeFigureOut">
              <a:rPr lang="en-IN" smtClean="0"/>
              <a:t>13-09-2025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  <p:sp>
        <p:nvSpPr>
          <p:cNvPr id="11" name="TextBox 10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53619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E215-F654-4533-A4D7-F13FEC5B0332}" type="datetimeFigureOut">
              <a:rPr lang="en-IN" smtClean="0"/>
              <a:t>13-09-2025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861815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E215-F654-4533-A4D7-F13FEC5B0332}" type="datetimeFigureOut">
              <a:rPr lang="en-IN" smtClean="0"/>
              <a:t>13-09-2025</a:t>
            </a:fld>
            <a:endParaRPr lang="en-IN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352889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E215-F654-4533-A4D7-F13FEC5B0332}" type="datetimeFigureOut">
              <a:rPr lang="en-IN" smtClean="0"/>
              <a:t>13-09-2025</a:t>
            </a:fld>
            <a:endParaRPr lang="en-IN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207656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E215-F654-4533-A4D7-F13FEC5B0332}" type="datetimeFigureOut">
              <a:rPr lang="en-IN" smtClean="0"/>
              <a:t>13-09-2025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687407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E215-F654-4533-A4D7-F13FEC5B0332}" type="datetimeFigureOut">
              <a:rPr lang="en-IN" smtClean="0"/>
              <a:t>13-09-2025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26261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E215-F654-4533-A4D7-F13FEC5B0332}" type="datetimeFigureOut">
              <a:rPr lang="en-IN" smtClean="0"/>
              <a:t>13-09-2025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73425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E215-F654-4533-A4D7-F13FEC5B0332}" type="datetimeFigureOut">
              <a:rPr lang="en-IN" smtClean="0"/>
              <a:t>13-09-2025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10410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E215-F654-4533-A4D7-F13FEC5B0332}" type="datetimeFigureOut">
              <a:rPr lang="en-IN" smtClean="0"/>
              <a:t>13-09-2025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68326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E215-F654-4533-A4D7-F13FEC5B0332}" type="datetimeFigureOut">
              <a:rPr lang="en-IN" smtClean="0"/>
              <a:t>13-09-2025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31934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E215-F654-4533-A4D7-F13FEC5B0332}" type="datetimeFigureOut">
              <a:rPr lang="en-IN" smtClean="0"/>
              <a:t>13-09-2025</a:t>
            </a:fld>
            <a:endParaRPr lang="en-IN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439061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E215-F654-4533-A4D7-F13FEC5B0332}" type="datetimeFigureOut">
              <a:rPr lang="en-IN" smtClean="0"/>
              <a:t>13-09-2025</a:t>
            </a:fld>
            <a:endParaRPr lang="en-IN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16419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E215-F654-4533-A4D7-F13FEC5B0332}" type="datetimeFigureOut">
              <a:rPr lang="en-IN" smtClean="0"/>
              <a:t>13-09-2025</a:t>
            </a:fld>
            <a:endParaRPr lang="en-IN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16887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CE215-F654-4533-A4D7-F13FEC5B0332}" type="datetimeFigureOut">
              <a:rPr lang="en-IN" smtClean="0"/>
              <a:t>13-09-2025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76574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7000"/>
                </a:schemeClr>
              </a:gs>
              <a:gs pos="69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713"/>
          <a:stretch/>
        </p:blipFill>
        <p:spPr>
          <a:xfrm>
            <a:off x="8000197" y="0"/>
            <a:ext cx="1603387" cy="1143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199"/>
          <a:stretch/>
        </p:blipFill>
        <p:spPr>
          <a:xfrm>
            <a:off x="8609012" y="6092866"/>
            <a:ext cx="993734" cy="765134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60CE215-F654-4533-A4D7-F13FEC5B0332}" type="datetimeFigureOut">
              <a:rPr lang="en-IN" smtClean="0"/>
              <a:t>13-09-2025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2FAFDF-F922-40B0-84A9-61D2189E1D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4906662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  <p:sldLayoutId id="2147483762" r:id="rId12"/>
    <p:sldLayoutId id="2147483763" r:id="rId13"/>
    <p:sldLayoutId id="2147483764" r:id="rId14"/>
    <p:sldLayoutId id="2147483765" r:id="rId15"/>
    <p:sldLayoutId id="2147483766" r:id="rId16"/>
    <p:sldLayoutId id="214748376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8000"/>
                <a:hueMod val="104000"/>
                <a:satMod val="128000"/>
                <a:lumMod val="104000"/>
              </a:schemeClr>
            </a:gs>
            <a:gs pos="100000">
              <a:schemeClr val="bg2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DE27238C-8EAF-4098-86E6-7723B7DAE6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36">
            <a:extLst>
              <a:ext uri="{FF2B5EF4-FFF2-40B4-BE49-F238E27FC236}">
                <a16:creationId xmlns:a16="http://schemas.microsoft.com/office/drawing/2014/main" id="{992F97B1-1891-4FCC-9E5F-BA97EDB48F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9351010" y="0"/>
            <a:ext cx="559472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lumMod val="60000"/>
              <a:lumOff val="40000"/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5" name="Freeform: Shape 14">
            <a:extLst>
              <a:ext uri="{FF2B5EF4-FFF2-40B4-BE49-F238E27FC236}">
                <a16:creationId xmlns:a16="http://schemas.microsoft.com/office/drawing/2014/main" id="{78C6C821-FEE1-4EB6-9590-C021440C77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175" y="0"/>
            <a:ext cx="9700459" cy="6858001"/>
          </a:xfrm>
          <a:custGeom>
            <a:avLst/>
            <a:gdLst>
              <a:gd name="connsiteX0" fmla="*/ 0 w 9700459"/>
              <a:gd name="connsiteY0" fmla="*/ 0 h 6858001"/>
              <a:gd name="connsiteX1" fmla="*/ 1323975 w 9700459"/>
              <a:gd name="connsiteY1" fmla="*/ 0 h 6858001"/>
              <a:gd name="connsiteX2" fmla="*/ 1517015 w 9700459"/>
              <a:gd name="connsiteY2" fmla="*/ 0 h 6858001"/>
              <a:gd name="connsiteX3" fmla="*/ 3241265 w 9700459"/>
              <a:gd name="connsiteY3" fmla="*/ 0 h 6858001"/>
              <a:gd name="connsiteX4" fmla="*/ 3241265 w 9700459"/>
              <a:gd name="connsiteY4" fmla="*/ 1 h 6858001"/>
              <a:gd name="connsiteX5" fmla="*/ 8355744 w 9700459"/>
              <a:gd name="connsiteY5" fmla="*/ 1 h 6858001"/>
              <a:gd name="connsiteX6" fmla="*/ 8355744 w 9700459"/>
              <a:gd name="connsiteY6" fmla="*/ 0 h 6858001"/>
              <a:gd name="connsiteX7" fmla="*/ 9699282 w 9700459"/>
              <a:gd name="connsiteY7" fmla="*/ 0 h 6858001"/>
              <a:gd name="connsiteX8" fmla="*/ 9674237 w 9700459"/>
              <a:gd name="connsiteY8" fmla="*/ 155677 h 6858001"/>
              <a:gd name="connsiteX9" fmla="*/ 9650368 w 9700459"/>
              <a:gd name="connsiteY9" fmla="*/ 310668 h 6858001"/>
              <a:gd name="connsiteX10" fmla="*/ 9627004 w 9700459"/>
              <a:gd name="connsiteY10" fmla="*/ 466344 h 6858001"/>
              <a:gd name="connsiteX11" fmla="*/ 9607001 w 9700459"/>
              <a:gd name="connsiteY11" fmla="*/ 622707 h 6858001"/>
              <a:gd name="connsiteX12" fmla="*/ 9586830 w 9700459"/>
              <a:gd name="connsiteY12" fmla="*/ 778383 h 6858001"/>
              <a:gd name="connsiteX13" fmla="*/ 9568004 w 9700459"/>
              <a:gd name="connsiteY13" fmla="*/ 934746 h 6858001"/>
              <a:gd name="connsiteX14" fmla="*/ 9551868 w 9700459"/>
              <a:gd name="connsiteY14" fmla="*/ 1089051 h 6858001"/>
              <a:gd name="connsiteX15" fmla="*/ 9536572 w 9700459"/>
              <a:gd name="connsiteY15" fmla="*/ 1245413 h 6858001"/>
              <a:gd name="connsiteX16" fmla="*/ 9522620 w 9700459"/>
              <a:gd name="connsiteY16" fmla="*/ 1401090 h 6858001"/>
              <a:gd name="connsiteX17" fmla="*/ 9510518 w 9700459"/>
              <a:gd name="connsiteY17" fmla="*/ 1554023 h 6858001"/>
              <a:gd name="connsiteX18" fmla="*/ 9498415 w 9700459"/>
              <a:gd name="connsiteY18" fmla="*/ 1709014 h 6858001"/>
              <a:gd name="connsiteX19" fmla="*/ 9488330 w 9700459"/>
              <a:gd name="connsiteY19" fmla="*/ 1861947 h 6858001"/>
              <a:gd name="connsiteX20" fmla="*/ 9480430 w 9700459"/>
              <a:gd name="connsiteY20" fmla="*/ 2014881 h 6858001"/>
              <a:gd name="connsiteX21" fmla="*/ 9472193 w 9700459"/>
              <a:gd name="connsiteY21" fmla="*/ 2167128 h 6858001"/>
              <a:gd name="connsiteX22" fmla="*/ 9465302 w 9700459"/>
              <a:gd name="connsiteY22" fmla="*/ 2318004 h 6858001"/>
              <a:gd name="connsiteX23" fmla="*/ 9460427 w 9700459"/>
              <a:gd name="connsiteY23" fmla="*/ 2467509 h 6858001"/>
              <a:gd name="connsiteX24" fmla="*/ 9456225 w 9700459"/>
              <a:gd name="connsiteY24" fmla="*/ 2617013 h 6858001"/>
              <a:gd name="connsiteX25" fmla="*/ 9452191 w 9700459"/>
              <a:gd name="connsiteY25" fmla="*/ 2765146 h 6858001"/>
              <a:gd name="connsiteX26" fmla="*/ 9450342 w 9700459"/>
              <a:gd name="connsiteY26" fmla="*/ 2911221 h 6858001"/>
              <a:gd name="connsiteX27" fmla="*/ 9448325 w 9700459"/>
              <a:gd name="connsiteY27" fmla="*/ 3057297 h 6858001"/>
              <a:gd name="connsiteX28" fmla="*/ 9447316 w 9700459"/>
              <a:gd name="connsiteY28" fmla="*/ 3201315 h 6858001"/>
              <a:gd name="connsiteX29" fmla="*/ 9448325 w 9700459"/>
              <a:gd name="connsiteY29" fmla="*/ 3343961 h 6858001"/>
              <a:gd name="connsiteX30" fmla="*/ 9448325 w 9700459"/>
              <a:gd name="connsiteY30" fmla="*/ 3485236 h 6858001"/>
              <a:gd name="connsiteX31" fmla="*/ 9450342 w 9700459"/>
              <a:gd name="connsiteY31" fmla="*/ 3625139 h 6858001"/>
              <a:gd name="connsiteX32" fmla="*/ 9453367 w 9700459"/>
              <a:gd name="connsiteY32" fmla="*/ 3762299 h 6858001"/>
              <a:gd name="connsiteX33" fmla="*/ 9456225 w 9700459"/>
              <a:gd name="connsiteY33" fmla="*/ 3898087 h 6858001"/>
              <a:gd name="connsiteX34" fmla="*/ 9459419 w 9700459"/>
              <a:gd name="connsiteY34" fmla="*/ 4031133 h 6858001"/>
              <a:gd name="connsiteX35" fmla="*/ 9464293 w 9700459"/>
              <a:gd name="connsiteY35" fmla="*/ 4163492 h 6858001"/>
              <a:gd name="connsiteX36" fmla="*/ 9469504 w 9700459"/>
              <a:gd name="connsiteY36" fmla="*/ 4293793 h 6858001"/>
              <a:gd name="connsiteX37" fmla="*/ 9474210 w 9700459"/>
              <a:gd name="connsiteY37" fmla="*/ 4421352 h 6858001"/>
              <a:gd name="connsiteX38" fmla="*/ 9487490 w 9700459"/>
              <a:gd name="connsiteY38" fmla="*/ 4670298 h 6858001"/>
              <a:gd name="connsiteX39" fmla="*/ 9501609 w 9700459"/>
              <a:gd name="connsiteY39" fmla="*/ 4908956 h 6858001"/>
              <a:gd name="connsiteX40" fmla="*/ 9516401 w 9700459"/>
              <a:gd name="connsiteY40" fmla="*/ 5138013 h 6858001"/>
              <a:gd name="connsiteX41" fmla="*/ 9532706 w 9700459"/>
              <a:gd name="connsiteY41" fmla="*/ 5354726 h 6858001"/>
              <a:gd name="connsiteX42" fmla="*/ 9549683 w 9700459"/>
              <a:gd name="connsiteY42" fmla="*/ 5561838 h 6858001"/>
              <a:gd name="connsiteX43" fmla="*/ 9568004 w 9700459"/>
              <a:gd name="connsiteY43" fmla="*/ 5753862 h 6858001"/>
              <a:gd name="connsiteX44" fmla="*/ 9585990 w 9700459"/>
              <a:gd name="connsiteY44" fmla="*/ 5934227 h 6858001"/>
              <a:gd name="connsiteX45" fmla="*/ 9603975 w 9700459"/>
              <a:gd name="connsiteY45" fmla="*/ 6100191 h 6858001"/>
              <a:gd name="connsiteX46" fmla="*/ 9620952 w 9700459"/>
              <a:gd name="connsiteY46" fmla="*/ 6252438 h 6858001"/>
              <a:gd name="connsiteX47" fmla="*/ 9637089 w 9700459"/>
              <a:gd name="connsiteY47" fmla="*/ 6387541 h 6858001"/>
              <a:gd name="connsiteX48" fmla="*/ 9652385 w 9700459"/>
              <a:gd name="connsiteY48" fmla="*/ 6509613 h 6858001"/>
              <a:gd name="connsiteX49" fmla="*/ 9665160 w 9700459"/>
              <a:gd name="connsiteY49" fmla="*/ 6612483 h 6858001"/>
              <a:gd name="connsiteX50" fmla="*/ 9677262 w 9700459"/>
              <a:gd name="connsiteY50" fmla="*/ 6698894 h 6858001"/>
              <a:gd name="connsiteX51" fmla="*/ 9694576 w 9700459"/>
              <a:gd name="connsiteY51" fmla="*/ 6817538 h 6858001"/>
              <a:gd name="connsiteX52" fmla="*/ 9700459 w 9700459"/>
              <a:gd name="connsiteY52" fmla="*/ 6858000 h 6858001"/>
              <a:gd name="connsiteX53" fmla="*/ 8795105 w 9700459"/>
              <a:gd name="connsiteY53" fmla="*/ 6858000 h 6858001"/>
              <a:gd name="connsiteX54" fmla="*/ 8795105 w 9700459"/>
              <a:gd name="connsiteY54" fmla="*/ 6858001 h 6858001"/>
              <a:gd name="connsiteX55" fmla="*/ 2704541 w 9700459"/>
              <a:gd name="connsiteY55" fmla="*/ 6858001 h 6858001"/>
              <a:gd name="connsiteX56" fmla="*/ 2704541 w 9700459"/>
              <a:gd name="connsiteY56" fmla="*/ 6858000 h 6858001"/>
              <a:gd name="connsiteX57" fmla="*/ 1517015 w 9700459"/>
              <a:gd name="connsiteY57" fmla="*/ 6858000 h 6858001"/>
              <a:gd name="connsiteX58" fmla="*/ 1323975 w 9700459"/>
              <a:gd name="connsiteY58" fmla="*/ 6858000 h 6858001"/>
              <a:gd name="connsiteX59" fmla="*/ 0 w 9700459"/>
              <a:gd name="connsiteY59" fmla="*/ 6858000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</a:cxnLst>
            <a:rect l="l" t="t" r="r" b="b"/>
            <a:pathLst>
              <a:path w="9700459" h="6858001">
                <a:moveTo>
                  <a:pt x="0" y="0"/>
                </a:moveTo>
                <a:lnTo>
                  <a:pt x="1323975" y="0"/>
                </a:lnTo>
                <a:lnTo>
                  <a:pt x="1517015" y="0"/>
                </a:lnTo>
                <a:lnTo>
                  <a:pt x="3241265" y="0"/>
                </a:lnTo>
                <a:lnTo>
                  <a:pt x="3241265" y="1"/>
                </a:lnTo>
                <a:lnTo>
                  <a:pt x="8355744" y="1"/>
                </a:lnTo>
                <a:lnTo>
                  <a:pt x="8355744" y="0"/>
                </a:lnTo>
                <a:lnTo>
                  <a:pt x="9699282" y="0"/>
                </a:lnTo>
                <a:lnTo>
                  <a:pt x="9674237" y="155677"/>
                </a:lnTo>
                <a:lnTo>
                  <a:pt x="9650368" y="310668"/>
                </a:lnTo>
                <a:lnTo>
                  <a:pt x="9627004" y="466344"/>
                </a:lnTo>
                <a:lnTo>
                  <a:pt x="9607001" y="622707"/>
                </a:lnTo>
                <a:lnTo>
                  <a:pt x="9586830" y="778383"/>
                </a:lnTo>
                <a:lnTo>
                  <a:pt x="9568004" y="934746"/>
                </a:lnTo>
                <a:lnTo>
                  <a:pt x="9551868" y="1089051"/>
                </a:lnTo>
                <a:lnTo>
                  <a:pt x="9536572" y="1245413"/>
                </a:lnTo>
                <a:lnTo>
                  <a:pt x="9522620" y="1401090"/>
                </a:lnTo>
                <a:lnTo>
                  <a:pt x="9510518" y="1554023"/>
                </a:lnTo>
                <a:lnTo>
                  <a:pt x="9498415" y="1709014"/>
                </a:lnTo>
                <a:lnTo>
                  <a:pt x="9488330" y="1861947"/>
                </a:lnTo>
                <a:lnTo>
                  <a:pt x="9480430" y="2014881"/>
                </a:lnTo>
                <a:lnTo>
                  <a:pt x="9472193" y="2167128"/>
                </a:lnTo>
                <a:lnTo>
                  <a:pt x="9465302" y="2318004"/>
                </a:lnTo>
                <a:lnTo>
                  <a:pt x="9460427" y="2467509"/>
                </a:lnTo>
                <a:lnTo>
                  <a:pt x="9456225" y="2617013"/>
                </a:lnTo>
                <a:lnTo>
                  <a:pt x="9452191" y="2765146"/>
                </a:lnTo>
                <a:lnTo>
                  <a:pt x="9450342" y="2911221"/>
                </a:lnTo>
                <a:lnTo>
                  <a:pt x="9448325" y="3057297"/>
                </a:lnTo>
                <a:lnTo>
                  <a:pt x="9447316" y="3201315"/>
                </a:lnTo>
                <a:lnTo>
                  <a:pt x="9448325" y="3343961"/>
                </a:lnTo>
                <a:lnTo>
                  <a:pt x="9448325" y="3485236"/>
                </a:lnTo>
                <a:lnTo>
                  <a:pt x="9450342" y="3625139"/>
                </a:lnTo>
                <a:lnTo>
                  <a:pt x="9453367" y="3762299"/>
                </a:lnTo>
                <a:lnTo>
                  <a:pt x="9456225" y="3898087"/>
                </a:lnTo>
                <a:lnTo>
                  <a:pt x="9459419" y="4031133"/>
                </a:lnTo>
                <a:lnTo>
                  <a:pt x="9464293" y="4163492"/>
                </a:lnTo>
                <a:lnTo>
                  <a:pt x="9469504" y="4293793"/>
                </a:lnTo>
                <a:lnTo>
                  <a:pt x="9474210" y="4421352"/>
                </a:lnTo>
                <a:lnTo>
                  <a:pt x="9487490" y="4670298"/>
                </a:lnTo>
                <a:lnTo>
                  <a:pt x="9501609" y="4908956"/>
                </a:lnTo>
                <a:lnTo>
                  <a:pt x="9516401" y="5138013"/>
                </a:lnTo>
                <a:lnTo>
                  <a:pt x="9532706" y="5354726"/>
                </a:lnTo>
                <a:lnTo>
                  <a:pt x="9549683" y="5561838"/>
                </a:lnTo>
                <a:lnTo>
                  <a:pt x="9568004" y="5753862"/>
                </a:lnTo>
                <a:lnTo>
                  <a:pt x="9585990" y="5934227"/>
                </a:lnTo>
                <a:lnTo>
                  <a:pt x="9603975" y="6100191"/>
                </a:lnTo>
                <a:lnTo>
                  <a:pt x="9620952" y="6252438"/>
                </a:lnTo>
                <a:lnTo>
                  <a:pt x="9637089" y="6387541"/>
                </a:lnTo>
                <a:lnTo>
                  <a:pt x="9652385" y="6509613"/>
                </a:lnTo>
                <a:lnTo>
                  <a:pt x="9665160" y="6612483"/>
                </a:lnTo>
                <a:lnTo>
                  <a:pt x="9677262" y="6698894"/>
                </a:lnTo>
                <a:lnTo>
                  <a:pt x="9694576" y="6817538"/>
                </a:lnTo>
                <a:lnTo>
                  <a:pt x="9700459" y="6858000"/>
                </a:lnTo>
                <a:lnTo>
                  <a:pt x="8795105" y="6858000"/>
                </a:lnTo>
                <a:lnTo>
                  <a:pt x="8795105" y="6858001"/>
                </a:lnTo>
                <a:lnTo>
                  <a:pt x="2704541" y="6858001"/>
                </a:lnTo>
                <a:lnTo>
                  <a:pt x="2704541" y="6858000"/>
                </a:lnTo>
                <a:lnTo>
                  <a:pt x="1517015" y="6858000"/>
                </a:lnTo>
                <a:lnTo>
                  <a:pt x="1323975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54606C-2AF3-4A26-4E84-07E60193B8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6458419" cy="86142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CRM Trigger &amp; notification automation</a:t>
            </a:r>
            <a:endParaRPr lang="en-IN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9895695-92DD-943B-E574-2897A878AD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6458419" cy="3329581"/>
          </a:xfrm>
        </p:spPr>
        <p:txBody>
          <a:bodyPr>
            <a:normAutofit/>
          </a:bodyPr>
          <a:lstStyle/>
          <a:p>
            <a:r>
              <a:rPr lang="en-US" dirty="0"/>
              <a:t>ICICI Securities</a:t>
            </a:r>
            <a:endParaRPr lang="en-IN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61A74B3-E247-44D4-8C48-FAE8E20564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423696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7D0548-8B4A-470F-A3A3-F9B71A5E33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E428E0-CE17-4380-BD83-62C017AB20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Scrum Team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Product Owner (PO):</a:t>
            </a:r>
            <a:r>
              <a:rPr lang="en-US" dirty="0"/>
              <a:t> Sales/Business Head (defines requirements, sets priorities)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Scrum Master:</a:t>
            </a:r>
            <a:r>
              <a:rPr lang="en-US" dirty="0"/>
              <a:t> Ensures Agile practices, removes blockers, facilitates meetings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Development Team:</a:t>
            </a:r>
            <a:r>
              <a:rPr lang="en-US" dirty="0"/>
              <a:t> CRM developers, automation engineers, QA testers, integration specialists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64325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BB3CF3-A1DC-4454-A11B-6257B0CCFF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BF17BF-E33F-F50C-5827-5BCE27B722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Requirement Gathering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Conduct </a:t>
            </a:r>
            <a:r>
              <a:rPr lang="en-US" b="1" dirty="0"/>
              <a:t>workshops with Sales &amp; Client Relationship Teams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Gather </a:t>
            </a:r>
            <a:r>
              <a:rPr lang="en-US" b="1" dirty="0"/>
              <a:t>critical client engagement events</a:t>
            </a:r>
            <a:r>
              <a:rPr lang="en-US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Birthdays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Expiring plans / policies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Investment opportunity alerts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Client onboarding follow-ups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Capture </a:t>
            </a:r>
            <a:r>
              <a:rPr lang="en-US" b="1" dirty="0"/>
              <a:t>current pain points</a:t>
            </a:r>
            <a:r>
              <a:rPr lang="en-US" dirty="0"/>
              <a:t> → missed touchpoints, delays, low personalization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Convert business needs into </a:t>
            </a:r>
            <a:r>
              <a:rPr lang="en-US" b="1" dirty="0"/>
              <a:t>user stories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51047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FDF1AC-2395-7FB5-1525-57220C3DB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ED606A-BE05-59F5-447E-692239D56B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b="1" dirty="0"/>
              <a:t>Product Backlog </a:t>
            </a:r>
            <a:r>
              <a:rPr lang="en-IN" dirty="0"/>
              <a:t>– </a:t>
            </a:r>
          </a:p>
          <a:p>
            <a:pPr lvl="1"/>
            <a:r>
              <a:rPr lang="en-IN" dirty="0"/>
              <a:t>As a sales manager, I want birthday notifications automated so that clients feel valued</a:t>
            </a:r>
          </a:p>
          <a:p>
            <a:pPr lvl="1"/>
            <a:r>
              <a:rPr lang="en-IN" dirty="0"/>
              <a:t>As a sales executive, I want expiring plan alerts so I can proactively contact clients</a:t>
            </a:r>
          </a:p>
          <a:p>
            <a:pPr lvl="1"/>
            <a:r>
              <a:rPr lang="en-IN" dirty="0"/>
              <a:t>As a relationship manager, I want investment opportunity triggers so I can suggest timely investments</a:t>
            </a:r>
          </a:p>
          <a:p>
            <a:pPr lvl="1"/>
            <a:r>
              <a:rPr lang="en-IN" dirty="0"/>
              <a:t>As a sales team member, I want consolidated notification dashboards to track pending actions</a:t>
            </a:r>
          </a:p>
          <a:p>
            <a:pPr lvl="1"/>
            <a:r>
              <a:rPr lang="en-IN" dirty="0"/>
              <a:t>As an admin, I want configurable workflows so rules can be updated easily</a:t>
            </a:r>
          </a:p>
        </p:txBody>
      </p:sp>
    </p:spTree>
    <p:extLst>
      <p:ext uri="{BB962C8B-B14F-4D97-AF65-F5344CB8AC3E}">
        <p14:creationId xmlns:p14="http://schemas.microsoft.com/office/powerpoint/2010/main" val="4988011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B0827E-9D06-955E-E025-892BF8EC1C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C33FC1-8B1F-140F-1EDB-BB9B3BB942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User Stories - </a:t>
            </a:r>
            <a:endParaRPr lang="en-US" dirty="0"/>
          </a:p>
          <a:p>
            <a:pPr lvl="1"/>
            <a:endParaRPr lang="en-IN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1901DF0C-C65F-485F-8207-D864114C2B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0195071"/>
              </p:ext>
            </p:extLst>
          </p:nvPr>
        </p:nvGraphicFramePr>
        <p:xfrm>
          <a:off x="1398953" y="2557113"/>
          <a:ext cx="10474180" cy="41681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5734">
                  <a:extLst>
                    <a:ext uri="{9D8B030D-6E8A-4147-A177-3AD203B41FA5}">
                      <a16:colId xmlns:a16="http://schemas.microsoft.com/office/drawing/2014/main" val="3531829255"/>
                    </a:ext>
                  </a:extLst>
                </a:gridCol>
                <a:gridCol w="3183938">
                  <a:extLst>
                    <a:ext uri="{9D8B030D-6E8A-4147-A177-3AD203B41FA5}">
                      <a16:colId xmlns:a16="http://schemas.microsoft.com/office/drawing/2014/main" val="1442076146"/>
                    </a:ext>
                  </a:extLst>
                </a:gridCol>
                <a:gridCol w="1669384">
                  <a:extLst>
                    <a:ext uri="{9D8B030D-6E8A-4147-A177-3AD203B41FA5}">
                      <a16:colId xmlns:a16="http://schemas.microsoft.com/office/drawing/2014/main" val="3679089751"/>
                    </a:ext>
                  </a:extLst>
                </a:gridCol>
                <a:gridCol w="1697174">
                  <a:extLst>
                    <a:ext uri="{9D8B030D-6E8A-4147-A177-3AD203B41FA5}">
                      <a16:colId xmlns:a16="http://schemas.microsoft.com/office/drawing/2014/main" val="596298997"/>
                    </a:ext>
                  </a:extLst>
                </a:gridCol>
                <a:gridCol w="2917950">
                  <a:extLst>
                    <a:ext uri="{9D8B030D-6E8A-4147-A177-3AD203B41FA5}">
                      <a16:colId xmlns:a16="http://schemas.microsoft.com/office/drawing/2014/main" val="3503760843"/>
                    </a:ext>
                  </a:extLst>
                </a:gridCol>
              </a:tblGrid>
              <a:tr h="568322">
                <a:tc>
                  <a:txBody>
                    <a:bodyPr/>
                    <a:lstStyle/>
                    <a:p>
                      <a:r>
                        <a:rPr lang="en-US" dirty="0"/>
                        <a:t>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User Story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Business Value (1-5)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Complexity Points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Acceptance criteria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7054089"/>
                  </a:ext>
                </a:extLst>
              </a:tr>
              <a:tr h="568322">
                <a:tc>
                  <a:txBody>
                    <a:bodyPr/>
                    <a:lstStyle/>
                    <a:p>
                      <a:r>
                        <a:rPr lang="en-US" dirty="0"/>
                        <a:t>US-01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As a sales executive, I want automated birthday notifications so that I can send timely wishes and build stronger client relationships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sz="1100" dirty="0"/>
                        <a:t>System triggers notification 1 day before birthday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1100" dirty="0"/>
                        <a:t>Sent via </a:t>
                      </a:r>
                      <a:r>
                        <a:rPr lang="en-US" sz="1100" dirty="0" err="1"/>
                        <a:t>email+sms</a:t>
                      </a:r>
                      <a:endParaRPr lang="en-US" sz="1100" dirty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1100" dirty="0"/>
                        <a:t>Displayed in CRM dashboard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2200757"/>
                  </a:ext>
                </a:extLst>
              </a:tr>
              <a:tr h="568322">
                <a:tc>
                  <a:txBody>
                    <a:bodyPr/>
                    <a:lstStyle/>
                    <a:p>
                      <a:r>
                        <a:rPr lang="en-US" dirty="0"/>
                        <a:t>US-02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As a sales manager, I want expiring investment plan alerts so that I can proactively contact clients for renewal or upsell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- Trigger generated 30 days before expiry</a:t>
                      </a:r>
                    </a:p>
                    <a:p>
                      <a:r>
                        <a:rPr lang="en-US" sz="1050" dirty="0"/>
                        <a:t>Notification appears in CRM + email</a:t>
                      </a:r>
                    </a:p>
                    <a:p>
                      <a:r>
                        <a:rPr lang="en-US" sz="1050" dirty="0"/>
                        <a:t>- Client details linked to alert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8829202"/>
                  </a:ext>
                </a:extLst>
              </a:tr>
              <a:tr h="568322">
                <a:tc>
                  <a:txBody>
                    <a:bodyPr/>
                    <a:lstStyle/>
                    <a:p>
                      <a:r>
                        <a:rPr lang="en-US" dirty="0"/>
                        <a:t>US-03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As a relationship manager, I want investment opportunity triggers so that I can pitch relevant products to clients at the right 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sz="1050" dirty="0"/>
                        <a:t>Trigger configured for market events or product launches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1050" dirty="0"/>
                        <a:t>Matched with client risk profile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1050" dirty="0"/>
                        <a:t>Actionable link provided in CRM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6699695"/>
                  </a:ext>
                </a:extLst>
              </a:tr>
              <a:tr h="568322">
                <a:tc>
                  <a:txBody>
                    <a:bodyPr/>
                    <a:lstStyle/>
                    <a:p>
                      <a:r>
                        <a:rPr lang="en-US" dirty="0"/>
                        <a:t>US-04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As a sales executive, I want a daily digest of upcoming client events so that I can prioritize my client calls effectively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sz="1050" dirty="0"/>
                        <a:t>Digest email generated every morning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1050" dirty="0"/>
                        <a:t>Summarizes all key events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1050" dirty="0"/>
                        <a:t>Accessible in CRM dashboard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5540167"/>
                  </a:ext>
                </a:extLst>
              </a:tr>
              <a:tr h="568322">
                <a:tc>
                  <a:txBody>
                    <a:bodyPr/>
                    <a:lstStyle/>
                    <a:p>
                      <a:r>
                        <a:rPr lang="en-US" dirty="0"/>
                        <a:t>US-05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As a team lead, I want a notification dashboard so that I can monitor my team’s pending and completed client engagements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sz="1050" dirty="0"/>
                        <a:t>Dashboard displays real-time alerts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1050" dirty="0"/>
                        <a:t>Filters by event type, client, date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1050" dirty="0"/>
                        <a:t>Exportable report option available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02972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19284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B0827E-9D06-955E-E025-892BF8EC1C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C33FC1-8B1F-140F-1EDB-BB9B3BB942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User Stories - </a:t>
            </a:r>
            <a:endParaRPr lang="en-US" dirty="0"/>
          </a:p>
          <a:p>
            <a:pPr lvl="1"/>
            <a:endParaRPr lang="en-IN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1901DF0C-C65F-485F-8207-D864114C2B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845991"/>
              </p:ext>
            </p:extLst>
          </p:nvPr>
        </p:nvGraphicFramePr>
        <p:xfrm>
          <a:off x="1398953" y="2557113"/>
          <a:ext cx="10474180" cy="4000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5734">
                  <a:extLst>
                    <a:ext uri="{9D8B030D-6E8A-4147-A177-3AD203B41FA5}">
                      <a16:colId xmlns:a16="http://schemas.microsoft.com/office/drawing/2014/main" val="3531829255"/>
                    </a:ext>
                  </a:extLst>
                </a:gridCol>
                <a:gridCol w="3183938">
                  <a:extLst>
                    <a:ext uri="{9D8B030D-6E8A-4147-A177-3AD203B41FA5}">
                      <a16:colId xmlns:a16="http://schemas.microsoft.com/office/drawing/2014/main" val="1442076146"/>
                    </a:ext>
                  </a:extLst>
                </a:gridCol>
                <a:gridCol w="1487424">
                  <a:extLst>
                    <a:ext uri="{9D8B030D-6E8A-4147-A177-3AD203B41FA5}">
                      <a16:colId xmlns:a16="http://schemas.microsoft.com/office/drawing/2014/main" val="3679089751"/>
                    </a:ext>
                  </a:extLst>
                </a:gridCol>
                <a:gridCol w="1519311">
                  <a:extLst>
                    <a:ext uri="{9D8B030D-6E8A-4147-A177-3AD203B41FA5}">
                      <a16:colId xmlns:a16="http://schemas.microsoft.com/office/drawing/2014/main" val="596298997"/>
                    </a:ext>
                  </a:extLst>
                </a:gridCol>
                <a:gridCol w="3277773">
                  <a:extLst>
                    <a:ext uri="{9D8B030D-6E8A-4147-A177-3AD203B41FA5}">
                      <a16:colId xmlns:a16="http://schemas.microsoft.com/office/drawing/2014/main" val="3503760843"/>
                    </a:ext>
                  </a:extLst>
                </a:gridCol>
              </a:tblGrid>
              <a:tr h="568322">
                <a:tc>
                  <a:txBody>
                    <a:bodyPr/>
                    <a:lstStyle/>
                    <a:p>
                      <a:r>
                        <a:rPr lang="en-US" dirty="0"/>
                        <a:t>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User Story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Business Value (1-5)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Complexity Points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Acceptance criteria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7054089"/>
                  </a:ext>
                </a:extLst>
              </a:tr>
              <a:tr h="568322">
                <a:tc>
                  <a:txBody>
                    <a:bodyPr/>
                    <a:lstStyle/>
                    <a:p>
                      <a:r>
                        <a:rPr lang="en-US" dirty="0"/>
                        <a:t>US-06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As an admin, I want configurable workflows for triggers so that rules can be easily updated without code changes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sz="1100" dirty="0"/>
                        <a:t>Admin can add/modify trigger rules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1100" dirty="0"/>
                        <a:t>UI available for configuration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1100" dirty="0"/>
                        <a:t>Changes reflect in CRM within 1 hour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2200757"/>
                  </a:ext>
                </a:extLst>
              </a:tr>
              <a:tr h="568322">
                <a:tc>
                  <a:txBody>
                    <a:bodyPr/>
                    <a:lstStyle/>
                    <a:p>
                      <a:r>
                        <a:rPr lang="en-US" dirty="0"/>
                        <a:t>US-07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As a sales executive, I want multi-channel notifications like email, </a:t>
                      </a:r>
                      <a:r>
                        <a:rPr lang="en-US" sz="1050" dirty="0" err="1"/>
                        <a:t>sms</a:t>
                      </a:r>
                      <a:r>
                        <a:rPr lang="en-US" sz="1050" dirty="0"/>
                        <a:t>, app, </a:t>
                      </a:r>
                      <a:r>
                        <a:rPr lang="en-US" sz="1050" dirty="0" err="1"/>
                        <a:t>watsapp</a:t>
                      </a:r>
                      <a:r>
                        <a:rPr lang="en-US" sz="1050" dirty="0"/>
                        <a:t>, so that I can reach clients on their preferred channel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Tx/>
                        <a:buChar char="-"/>
                      </a:pPr>
                      <a:r>
                        <a:rPr lang="en-US" sz="1050" dirty="0"/>
                        <a:t>Channel preferences stored in CRM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US" sz="1050" dirty="0"/>
                        <a:t>Notification sent only on allowed channels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US" sz="1050" dirty="0"/>
                        <a:t>Delivery logs maintained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8829202"/>
                  </a:ext>
                </a:extLst>
              </a:tr>
              <a:tr h="568322">
                <a:tc>
                  <a:txBody>
                    <a:bodyPr/>
                    <a:lstStyle/>
                    <a:p>
                      <a:r>
                        <a:rPr lang="en-US" dirty="0"/>
                        <a:t>US-08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As a compliance officer, I want audit logs of all notifications so that regulatory requirements are met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sz="1050" dirty="0"/>
                        <a:t>Log entry created for every notification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1050" dirty="0"/>
                        <a:t>Captures timestamp, channel, user, client ID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1050" dirty="0"/>
                        <a:t>Logs accessible to compliance team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6699695"/>
                  </a:ext>
                </a:extLst>
              </a:tr>
              <a:tr h="568322">
                <a:tc>
                  <a:txBody>
                    <a:bodyPr/>
                    <a:lstStyle/>
                    <a:p>
                      <a:r>
                        <a:rPr lang="en-US" dirty="0"/>
                        <a:t>US-09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As a business analyst, I want reporting &amp; analytics on notification effectiveness so that I can measure conversion impact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sz="1050" dirty="0"/>
                        <a:t>Reports show open, click through rate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1050" dirty="0"/>
                        <a:t>Sales conversion tracked per notification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1050" dirty="0"/>
                        <a:t>Export available in excel/pdf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5540167"/>
                  </a:ext>
                </a:extLst>
              </a:tr>
              <a:tr h="568322">
                <a:tc>
                  <a:txBody>
                    <a:bodyPr/>
                    <a:lstStyle/>
                    <a:p>
                      <a:r>
                        <a:rPr lang="en-US" dirty="0"/>
                        <a:t>US-10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As a relationship manager, I want client segmentation-based notifications so that high-value clients receive priority engagement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sz="1050" dirty="0"/>
                        <a:t>Client tagged by value segment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1050" dirty="0"/>
                        <a:t>High value clients receive priority alerts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1050" dirty="0"/>
                        <a:t>Verified in test cases with sample data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02972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62307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16D797-1353-16B5-4824-E884C3C9E0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132B05-FC07-3121-9012-B8851C1242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Sprint Meetings – </a:t>
            </a:r>
          </a:p>
          <a:p>
            <a:pPr lvl="1"/>
            <a:r>
              <a:rPr lang="en-US" b="1" dirty="0"/>
              <a:t>Sprint planning – selected top-priority stories for delivery</a:t>
            </a:r>
          </a:p>
          <a:p>
            <a:pPr lvl="1"/>
            <a:r>
              <a:rPr lang="en-US" b="1" dirty="0"/>
              <a:t>Daily stand ups – quick 15 min updates on progress, blockers and next steps</a:t>
            </a:r>
          </a:p>
          <a:p>
            <a:pPr lvl="1"/>
            <a:r>
              <a:rPr lang="en-US" b="1" dirty="0"/>
              <a:t>Sprint review – showcased working CRM triggers and notifications to sales team</a:t>
            </a:r>
          </a:p>
          <a:p>
            <a:pPr lvl="1"/>
            <a:r>
              <a:rPr lang="en-US" b="1" dirty="0"/>
              <a:t>Sprint retrospective – captured lessons learned, improved collaboration and testing in the next sprint</a:t>
            </a:r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marL="457200" lvl="1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2316684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96998A-1165-0F70-B889-DE504011E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F8B4F0-C6C8-8814-3EA5-8622B5786B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Change request handling – </a:t>
            </a:r>
          </a:p>
          <a:p>
            <a:pPr lvl="1"/>
            <a:r>
              <a:rPr lang="en-US" b="1" dirty="0"/>
              <a:t>New requirements like </a:t>
            </a:r>
            <a:r>
              <a:rPr lang="en-US" b="1" dirty="0" err="1"/>
              <a:t>Whatsapp</a:t>
            </a:r>
            <a:r>
              <a:rPr lang="en-US" b="1" dirty="0"/>
              <a:t> notification, additional triggers were added to the product backlog</a:t>
            </a:r>
          </a:p>
          <a:p>
            <a:pPr lvl="1"/>
            <a:r>
              <a:rPr lang="en-US" b="1" dirty="0"/>
              <a:t>Product owner – re-prioritized based on business urgency</a:t>
            </a:r>
          </a:p>
          <a:p>
            <a:pPr lvl="1"/>
            <a:r>
              <a:rPr lang="en-US" b="1" dirty="0"/>
              <a:t>Incorporated in future sprints without disturbing ongoing work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9716020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5CF0C9-738C-438C-5FF5-1383313B04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95047F-41D8-E51D-B153-A079497BC0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Software tools </a:t>
            </a:r>
          </a:p>
          <a:p>
            <a:pPr lvl="1"/>
            <a:r>
              <a:rPr lang="en-IN" dirty="0"/>
              <a:t>Programming Languages</a:t>
            </a:r>
          </a:p>
          <a:p>
            <a:pPr lvl="1"/>
            <a:r>
              <a:rPr lang="en-IN" dirty="0"/>
              <a:t>Database Systems</a:t>
            </a:r>
          </a:p>
          <a:p>
            <a:pPr lvl="1"/>
            <a:r>
              <a:rPr lang="en-IN" dirty="0"/>
              <a:t>Reporting tools</a:t>
            </a:r>
          </a:p>
          <a:p>
            <a:pPr lvl="1"/>
            <a:r>
              <a:rPr lang="en-IN" dirty="0"/>
              <a:t>Frameworks</a:t>
            </a:r>
          </a:p>
          <a:p>
            <a:pPr lvl="1"/>
            <a:r>
              <a:rPr lang="en-IN" dirty="0"/>
              <a:t>PDF generation and financial data APIs</a:t>
            </a:r>
          </a:p>
          <a:p>
            <a:r>
              <a:rPr lang="en-IN" dirty="0"/>
              <a:t>Hardware</a:t>
            </a:r>
          </a:p>
          <a:p>
            <a:pPr lvl="1"/>
            <a:r>
              <a:rPr lang="en-IN" dirty="0"/>
              <a:t>Server or cloud infrastructure for data storage</a:t>
            </a:r>
          </a:p>
          <a:p>
            <a:pPr lvl="1"/>
            <a:r>
              <a:rPr lang="en-IN" dirty="0"/>
              <a:t>Local development machines like laptops and desktops</a:t>
            </a:r>
          </a:p>
        </p:txBody>
      </p:sp>
    </p:spTree>
    <p:extLst>
      <p:ext uri="{BB962C8B-B14F-4D97-AF65-F5344CB8AC3E}">
        <p14:creationId xmlns:p14="http://schemas.microsoft.com/office/powerpoint/2010/main" val="26184051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EAD472-BC6B-CECF-5D91-54ECB3DE66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09FE5B-6C62-776D-9A79-18E57D8B72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Human Resources</a:t>
            </a:r>
          </a:p>
          <a:p>
            <a:pPr lvl="1"/>
            <a:r>
              <a:rPr lang="en-US" dirty="0"/>
              <a:t>Project Owner – Sachin </a:t>
            </a:r>
          </a:p>
          <a:p>
            <a:pPr lvl="1"/>
            <a:r>
              <a:rPr lang="en-US" dirty="0"/>
              <a:t>Business Analyst – Nahid Anjum</a:t>
            </a:r>
          </a:p>
          <a:p>
            <a:pPr lvl="1"/>
            <a:r>
              <a:rPr lang="en-US" dirty="0"/>
              <a:t>Scrum Master – Devi Menon</a:t>
            </a:r>
          </a:p>
          <a:p>
            <a:pPr lvl="1"/>
            <a:r>
              <a:rPr lang="en-US" dirty="0"/>
              <a:t>Technical Lead - Jaideep</a:t>
            </a:r>
          </a:p>
          <a:p>
            <a:pPr lvl="1"/>
            <a:r>
              <a:rPr lang="en-US" dirty="0"/>
              <a:t>Developers – Bikram, Shefali, Neeraj</a:t>
            </a:r>
          </a:p>
          <a:p>
            <a:pPr lvl="1"/>
            <a:r>
              <a:rPr lang="en-US" dirty="0"/>
              <a:t>Testers – Kumar Amit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290440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6D1187-E892-FDDA-2F68-CD36D3A20F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Resources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73C60F-ECC7-D30D-7175-D120B19A15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N" dirty="0"/>
              <a:t>Information Resources</a:t>
            </a:r>
          </a:p>
          <a:p>
            <a:pPr lvl="1"/>
            <a:r>
              <a:rPr lang="en-IN" dirty="0"/>
              <a:t>Bank documents about bank</a:t>
            </a:r>
          </a:p>
          <a:p>
            <a:pPr lvl="1"/>
            <a:r>
              <a:rPr lang="en-IN" dirty="0"/>
              <a:t>Sales team for understanding the real pain points of clients</a:t>
            </a:r>
          </a:p>
          <a:p>
            <a:pPr lvl="1"/>
            <a:r>
              <a:rPr lang="en-IN" dirty="0"/>
              <a:t>Operation Team for backend operation work and processes of clients’ requests</a:t>
            </a:r>
          </a:p>
          <a:p>
            <a:pPr lvl="1"/>
            <a:r>
              <a:rPr lang="en-IN" dirty="0"/>
              <a:t>Arranged a few sessions with top regular customers to understand how this app would help them and what problem it resolves for them</a:t>
            </a:r>
          </a:p>
          <a:p>
            <a:pPr lvl="1"/>
            <a:r>
              <a:rPr lang="en-IN" dirty="0"/>
              <a:t>Discussed with compliance Team for understanding compliance  and other rules</a:t>
            </a:r>
          </a:p>
          <a:p>
            <a:pPr lvl="1"/>
            <a:r>
              <a:rPr lang="en-IN" dirty="0"/>
              <a:t>Customer account data</a:t>
            </a:r>
          </a:p>
          <a:p>
            <a:pPr lvl="1"/>
            <a:r>
              <a:rPr lang="en-IN" dirty="0"/>
              <a:t>Transaction logs</a:t>
            </a:r>
          </a:p>
          <a:p>
            <a:r>
              <a:rPr lang="en-IN" dirty="0"/>
              <a:t>Testing tools </a:t>
            </a:r>
          </a:p>
          <a:p>
            <a:pPr lvl="1"/>
            <a:r>
              <a:rPr lang="en-IN" dirty="0"/>
              <a:t>Unit </a:t>
            </a:r>
            <a:r>
              <a:rPr lang="en-IN"/>
              <a:t>test frameworks</a:t>
            </a:r>
            <a:endParaRPr lang="en-IN" dirty="0"/>
          </a:p>
          <a:p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235374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3D549B-5A43-1575-58F6-8B27B86BB4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Title – CRM Trigger and Notification Automation 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52DA6F-643F-C7B1-CFE2-F483BB2CDB9B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Prepared By – </a:t>
            </a:r>
            <a:r>
              <a:rPr lang="en-US" dirty="0" err="1"/>
              <a:t>Nahidd</a:t>
            </a:r>
            <a:r>
              <a:rPr lang="en-US" dirty="0"/>
              <a:t> Anjum</a:t>
            </a:r>
            <a:r>
              <a:rPr lang="en-IN" dirty="0"/>
              <a:t>					Date – 17/08/2025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8515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5C1AF0-97C0-48B1-8B64-F17788B99A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Risks and Dependencies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D6878C-1815-BB38-85FE-1338F2A41A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dirty="0"/>
              <a:t>Risks – </a:t>
            </a:r>
          </a:p>
          <a:p>
            <a:pPr lvl="1"/>
            <a:r>
              <a:rPr lang="en-IN" dirty="0"/>
              <a:t>Compliance risks</a:t>
            </a:r>
          </a:p>
          <a:p>
            <a:pPr lvl="1"/>
            <a:r>
              <a:rPr lang="en-IN" dirty="0"/>
              <a:t>Clients expectations</a:t>
            </a:r>
          </a:p>
          <a:p>
            <a:pPr lvl="1"/>
            <a:r>
              <a:rPr lang="en-IN" dirty="0"/>
              <a:t>On time project delivery</a:t>
            </a:r>
          </a:p>
          <a:p>
            <a:pPr lvl="1"/>
            <a:r>
              <a:rPr lang="en-IN" dirty="0"/>
              <a:t>Budget constraints</a:t>
            </a:r>
          </a:p>
          <a:p>
            <a:r>
              <a:rPr lang="en-IN" dirty="0"/>
              <a:t>Dependencies – </a:t>
            </a:r>
          </a:p>
          <a:p>
            <a:pPr lvl="1"/>
            <a:r>
              <a:rPr lang="en-IN" dirty="0"/>
              <a:t>On sales team key managers for their availability</a:t>
            </a:r>
          </a:p>
          <a:p>
            <a:pPr lvl="1"/>
            <a:r>
              <a:rPr lang="en-IN" dirty="0"/>
              <a:t>Operations team involvement</a:t>
            </a:r>
          </a:p>
          <a:p>
            <a:pPr lvl="1"/>
            <a:r>
              <a:rPr lang="en-IN" dirty="0"/>
              <a:t>Budget – 25 lakh and time limit – 1 year for project delivery</a:t>
            </a:r>
          </a:p>
          <a:p>
            <a:pPr lvl="1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4403854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DF8E63-5939-0CC6-945F-F2A3F5D6D6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Completed by Appropriate Manager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C4850C-FAAF-4D0A-FBD1-668C3702E25F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Project Sponsor – </a:t>
            </a:r>
            <a:r>
              <a:rPr lang="en-US" dirty="0" err="1"/>
              <a:t>Neelkantan</a:t>
            </a:r>
            <a:r>
              <a:rPr lang="en-US" dirty="0"/>
              <a:t> Shroff			Project Manager - Sachin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399171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5F4143-DAAC-948F-655F-967E0B6694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Situation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16666B-7737-E80C-52B8-EAF810E0CC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ICICI Securities operates in a highly competitive financial market where timely engagement is crucial. </a:t>
            </a:r>
          </a:p>
          <a:p>
            <a:r>
              <a:rPr lang="en-IN" dirty="0"/>
              <a:t>The sales team currently receives manual or delayed notifications regarding critical client events (e.g. birthdays, expiring plans, upcoming investment opportunities).</a:t>
            </a:r>
          </a:p>
          <a:p>
            <a:r>
              <a:rPr lang="en-IN" dirty="0"/>
              <a:t>The lack of automation results in – </a:t>
            </a:r>
          </a:p>
          <a:p>
            <a:pPr lvl="1"/>
            <a:r>
              <a:rPr lang="en-IN" dirty="0"/>
              <a:t>Missed client touchpoints</a:t>
            </a:r>
          </a:p>
          <a:p>
            <a:pPr lvl="1"/>
            <a:r>
              <a:rPr lang="en-IN" dirty="0"/>
              <a:t>Reduced personalization</a:t>
            </a:r>
          </a:p>
          <a:p>
            <a:pPr lvl="1"/>
            <a:r>
              <a:rPr lang="en-IN" dirty="0"/>
              <a:t>Delayed responses to client needs</a:t>
            </a:r>
          </a:p>
          <a:p>
            <a:pPr lvl="1"/>
            <a:r>
              <a:rPr lang="en-IN" dirty="0"/>
              <a:t>Lower sales conversion and customer retention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19937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512375-F6FE-012A-3828-1F2035D60C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1B9872-8B0A-DCD3-08FF-84EA92E394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Inefficient manual processes – Triggers are not centralized or automated</a:t>
            </a:r>
          </a:p>
          <a:p>
            <a:r>
              <a:rPr lang="en-US" dirty="0"/>
              <a:t>Missed sales opportunities – Delays or lack of visibility into key client events</a:t>
            </a:r>
          </a:p>
          <a:p>
            <a:r>
              <a:rPr lang="en-US" dirty="0"/>
              <a:t>Lack of personalization – Communication is not always timely </a:t>
            </a:r>
          </a:p>
          <a:p>
            <a:r>
              <a:rPr lang="en-US" dirty="0"/>
              <a:t>Inconsistent customer experience – Some clients receive attention, others don’t</a:t>
            </a:r>
          </a:p>
          <a:p>
            <a:r>
              <a:rPr lang="en-US" dirty="0"/>
              <a:t>Regulatory oversight risks – KYC and compliance alerts not always followed up on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9589937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623DE7-C1D0-5F62-D2CE-2DD2DC892F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Opportunity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0CE88F-F5A3-83FB-B9D2-6E39D3131A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By automating notification via CRM – </a:t>
            </a:r>
          </a:p>
          <a:p>
            <a:pPr lvl="1"/>
            <a:r>
              <a:rPr lang="en-IN" dirty="0"/>
              <a:t>Improve sales productivity with real time triggers</a:t>
            </a:r>
          </a:p>
          <a:p>
            <a:pPr lvl="1"/>
            <a:r>
              <a:rPr lang="en-IN" dirty="0"/>
              <a:t>Enhance customer experience through timely, personalized communication</a:t>
            </a:r>
          </a:p>
          <a:p>
            <a:pPr lvl="1"/>
            <a:r>
              <a:rPr lang="en-IN" dirty="0"/>
              <a:t>Boost revenue by capitalizing on investment opportunities (IPO, NFO, MTF)</a:t>
            </a:r>
          </a:p>
          <a:p>
            <a:pPr lvl="1"/>
            <a:r>
              <a:rPr lang="en-IN" dirty="0"/>
              <a:t>Ensure compliance by reminding sales teams of KYC and nominee requirements</a:t>
            </a:r>
          </a:p>
          <a:p>
            <a:pPr lvl="1"/>
            <a:r>
              <a:rPr lang="en-IN" dirty="0"/>
              <a:t>Strengthen customer retention via consistent follow-up (e.g. birthdays, expiring brokerage plans)</a:t>
            </a:r>
          </a:p>
        </p:txBody>
      </p:sp>
    </p:spTree>
    <p:extLst>
      <p:ext uri="{BB962C8B-B14F-4D97-AF65-F5344CB8AC3E}">
        <p14:creationId xmlns:p14="http://schemas.microsoft.com/office/powerpoint/2010/main" val="13865915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E517A1-E068-D1F9-B227-FC0AD4ECDD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Purpose Statement - Goals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5A8797-140F-6715-3FA2-56A61585FF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N" dirty="0"/>
              <a:t>Purpose statement – To design and implement an automated CRM-based notification system that proactively alerts the sales team about key client events and opportunities – such as brokerage plans, investment launches, compliance reminders and personalized client milestones – thereby improving sales efficiency, customer engagement and regulatory compliance</a:t>
            </a:r>
          </a:p>
          <a:p>
            <a:r>
              <a:rPr lang="en-IN" dirty="0"/>
              <a:t>Goals – </a:t>
            </a:r>
          </a:p>
          <a:p>
            <a:pPr lvl="1"/>
            <a:r>
              <a:rPr lang="en-IN" dirty="0"/>
              <a:t>Automate sales triggers</a:t>
            </a:r>
          </a:p>
          <a:p>
            <a:pPr lvl="1"/>
            <a:r>
              <a:rPr lang="en-IN" dirty="0"/>
              <a:t>Increase sales efficiency</a:t>
            </a:r>
          </a:p>
          <a:p>
            <a:pPr lvl="1"/>
            <a:r>
              <a:rPr lang="en-IN" dirty="0"/>
              <a:t>Ensure regulatory compliance</a:t>
            </a:r>
          </a:p>
          <a:p>
            <a:pPr lvl="1"/>
            <a:r>
              <a:rPr lang="en-IN" dirty="0"/>
              <a:t>Personalize client communication</a:t>
            </a:r>
          </a:p>
          <a:p>
            <a:pPr lvl="1"/>
            <a:r>
              <a:rPr lang="en-IN" dirty="0"/>
              <a:t>Improve data-driven decision making</a:t>
            </a:r>
          </a:p>
          <a:p>
            <a:pPr lvl="1"/>
            <a:r>
              <a:rPr lang="en-IN" dirty="0"/>
              <a:t>Enhance client experience</a:t>
            </a:r>
          </a:p>
        </p:txBody>
      </p:sp>
    </p:spTree>
    <p:extLst>
      <p:ext uri="{BB962C8B-B14F-4D97-AF65-F5344CB8AC3E}">
        <p14:creationId xmlns:p14="http://schemas.microsoft.com/office/powerpoint/2010/main" val="2615978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291254-BD86-A1F0-168E-4ABF51AB54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Objectives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379654-F327-BB3C-4AE7-DC28D79677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Automate CRM triggers – Create dynamic, rule based notifications for predefined client events</a:t>
            </a:r>
          </a:p>
          <a:p>
            <a:r>
              <a:rPr lang="en-IN" dirty="0"/>
              <a:t>Increase sales efficiency – Deliver timely and relevant prompts to sales teams</a:t>
            </a:r>
          </a:p>
          <a:p>
            <a:r>
              <a:rPr lang="en-IN" dirty="0"/>
              <a:t>Improve customer engagement – Ensure proactive outreach by sales representatives</a:t>
            </a:r>
          </a:p>
          <a:p>
            <a:r>
              <a:rPr lang="en-IN" dirty="0"/>
              <a:t>Support regulatory compliance – Automate alerts for KYC/nominee follow ups</a:t>
            </a:r>
          </a:p>
          <a:p>
            <a:r>
              <a:rPr lang="en-IN" dirty="0"/>
              <a:t>Enable scalability – Design system to accommodate future events (e.g. new financial products)</a:t>
            </a:r>
          </a:p>
          <a:p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6180841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CEB110-00D5-4FD6-20D0-42AC7764F6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Success Criteria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E6675A-DD40-06C6-B2F8-20F2196CD7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100% of identified triggers</a:t>
            </a:r>
          </a:p>
          <a:p>
            <a:r>
              <a:rPr lang="en-IN" dirty="0"/>
              <a:t>Sales response rate increased by 30% within 3 months</a:t>
            </a:r>
          </a:p>
          <a:p>
            <a:r>
              <a:rPr lang="en-IN" dirty="0"/>
              <a:t>Customer engagement measured via follow ups rates and customer feedback</a:t>
            </a:r>
          </a:p>
          <a:p>
            <a:r>
              <a:rPr lang="en-IN" dirty="0"/>
              <a:t>95%+ follow up on due alerts </a:t>
            </a:r>
          </a:p>
          <a:p>
            <a:r>
              <a:rPr lang="en-IN" dirty="0"/>
              <a:t>Positive feedback in internal survey post-implementation</a:t>
            </a:r>
          </a:p>
          <a:p>
            <a:r>
              <a:rPr lang="en-IN" dirty="0"/>
              <a:t>Time to contact client after event reduced by 50%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629380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AA55BA-DC2E-8937-CB27-77F55B3BC4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EBE224-37F3-5886-DE12-761D5A55B1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This project followed the Agile scrum framework, promoting iterative delivery, cross-functional collaboration and early feedback</a:t>
            </a:r>
          </a:p>
          <a:p>
            <a:r>
              <a:rPr lang="en-IN" dirty="0"/>
              <a:t>Sprint duration – 2 weeks</a:t>
            </a:r>
          </a:p>
          <a:p>
            <a:r>
              <a:rPr lang="en-IN" dirty="0"/>
              <a:t>Team structure – scrum team – product owner, scrum master, business analyst, development team and tester</a:t>
            </a:r>
          </a:p>
          <a:p>
            <a:r>
              <a:rPr lang="en-IN" dirty="0"/>
              <a:t>Continuous feedback from stakeholders like sales team, business users 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917818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EE5818"/>
      </a:dk2>
      <a:lt2>
        <a:srgbClr val="EBEBEB"/>
      </a:lt2>
      <a:accent1>
        <a:srgbClr val="F5A408"/>
      </a:accent1>
      <a:accent2>
        <a:srgbClr val="FA731A"/>
      </a:accent2>
      <a:accent3>
        <a:srgbClr val="AB9281"/>
      </a:accent3>
      <a:accent4>
        <a:srgbClr val="A18CD0"/>
      </a:accent4>
      <a:accent5>
        <a:srgbClr val="8EBBD2"/>
      </a:accent5>
      <a:accent6>
        <a:srgbClr val="ACC995"/>
      </a:accent6>
      <a:hlink>
        <a:srgbClr val="FAC96A"/>
      </a:hlink>
      <a:folHlink>
        <a:srgbClr val="FCDB9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5A2F9111-B2DB-470C-BA56-608F9B658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676</TotalTime>
  <Words>1359</Words>
  <Application>Microsoft Office PowerPoint</Application>
  <PresentationFormat>Widescreen</PresentationFormat>
  <Paragraphs>302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Century Gothic</vt:lpstr>
      <vt:lpstr>Wingdings 3</vt:lpstr>
      <vt:lpstr>Ion</vt:lpstr>
      <vt:lpstr>ICICI Securities</vt:lpstr>
      <vt:lpstr>Project Title – CRM Trigger and Notification Automation </vt:lpstr>
      <vt:lpstr>Situation</vt:lpstr>
      <vt:lpstr>Problem</vt:lpstr>
      <vt:lpstr>Opportunity</vt:lpstr>
      <vt:lpstr>Purpose Statement - Goals</vt:lpstr>
      <vt:lpstr>Project Objectives</vt:lpstr>
      <vt:lpstr>Success Criteria</vt:lpstr>
      <vt:lpstr>Methods</vt:lpstr>
      <vt:lpstr>Methods</vt:lpstr>
      <vt:lpstr>Methods</vt:lpstr>
      <vt:lpstr>Methods</vt:lpstr>
      <vt:lpstr>Methods</vt:lpstr>
      <vt:lpstr>Methods</vt:lpstr>
      <vt:lpstr>Methods</vt:lpstr>
      <vt:lpstr>Methods</vt:lpstr>
      <vt:lpstr>Resources</vt:lpstr>
      <vt:lpstr>Resources</vt:lpstr>
      <vt:lpstr>Resources</vt:lpstr>
      <vt:lpstr>Risks and Dependencies</vt:lpstr>
      <vt:lpstr>Completed by Appropriate Manager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ICICI Securities</dc:title>
  <dc:creator>Imran Khan</dc:creator>
  <cp:lastModifiedBy>Rukhsar</cp:lastModifiedBy>
  <cp:revision>18</cp:revision>
  <dcterms:created xsi:type="dcterms:W3CDTF">2025-08-01T19:47:42Z</dcterms:created>
  <dcterms:modified xsi:type="dcterms:W3CDTF">2025-09-13T07:24:41Z</dcterms:modified>
</cp:coreProperties>
</file>