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6" r:id="rId10"/>
    <p:sldId id="267" r:id="rId11"/>
    <p:sldId id="270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6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70891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Claims Library(ECL) Insights Pro</a:t>
            </a:r>
            <a:b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name – </a:t>
            </a:r>
            <a:r>
              <a:rPr lang="en-US" sz="27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Cotivity</a:t>
            </a:r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Pvt</a:t>
            </a:r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Ltd.</a:t>
            </a:r>
            <a:endParaRPr lang="en-IN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248" y="5005526"/>
            <a:ext cx="7315200" cy="914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By:-Kavya Garg (BA)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Date-24-03-2025</a:t>
            </a:r>
            <a:endParaRPr lang="en-IN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91321" cy="460118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69268" y="457200"/>
            <a:ext cx="7315200" cy="588264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Creep-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 requested during development may lead to project delays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adoption challenges-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users may resist switching from existing methods to the new system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overturn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Unexpected costs in software, training, or third-party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Issues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app may face challenges integrating with external repositories or claims systems.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Compliance-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align with HIPAA, CMS, and Medicaid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regulations</a:t>
            </a:r>
            <a:r>
              <a:rPr lang="en-US" dirty="0"/>
              <a:t>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67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91321" cy="460118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Dependencies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69268" y="457200"/>
            <a:ext cx="7315200" cy="588264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 Design &amp; Validation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SMEs provide insights into how research requests should be processed and help define task assignment rules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Analysis &amp; Requirement Gathering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BA needs to collect and document detailed requirements from SMEs, managers, and team leads to define workflows and user roles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System Dependencies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Integration with claims processing tools, reporting dashboards, and calendar APIs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Role Management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Needs authentication, role-based access, and permissions for analysts, team leads, SMEs, and managers.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435161" cy="460118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completed by appropriate Manager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Sponsor-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Mr.Nareesh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Ropulu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Manger-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Mr.Ajiith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Krishna 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Analyst –Mrs. Kavya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garg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2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Thankyou </a:t>
            </a:r>
            <a:endParaRPr lang="en-IN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87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2454932"/>
            <a:ext cx="756073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existing ECL application lacks an integrated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tracking system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making it difficult for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analysts,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coders,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managers to effectively manage their workload. Currently, tasks are assigned and monitored manually via emails, spreadsheets, or third-party tools, leading to inefficiencies, lack of real-time visibility, and difficulty in performance tracking.</a:t>
            </a:r>
            <a:endParaRPr kumimoji="0" lang="en-US" alt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7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purpose of integrating a Task Tracker in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ECL Insights Pro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to streamline task management within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Medicaid content team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ensuring efficient workflow, better accountability, and improved productivity.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feature will provide a centralized platform for users to create, assign, monitor, and track tasks related to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analysis.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offering real-time visibility into task progress, workload distribution, and individual/team performance, the Task Tracker will reduce manual efforts, eliminate external tracking tools, and enhance collaboration among stakeholders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682652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objective of integrating a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Tracker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ECL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to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management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efficiency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the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Medicaid content team .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feature aims to: 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Workflow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Efficiency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Automate task assignments and tracking to reduce manual effort. 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Visibility &amp;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Accountability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real-time insights into task status, team workload, and individual contributions. 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941" y="2370398"/>
            <a:ext cx="7315200" cy="453034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Streamline Collaboration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Enable seamless communication and coordination among team members.  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Optimize Productivity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Reduce delays by ensuring timely task completion with clear priorities and deadlines.  </a:t>
            </a:r>
          </a:p>
          <a:p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Enable Data-Driven Decisions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Generate reports and dashboards to analyze team performance and workload trends</a:t>
            </a:r>
            <a:endParaRPr lang="en-IN" sz="2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59241" cy="249312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Cont..</a:t>
            </a:r>
            <a:endParaRPr lang="en-IN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869268" y="259775"/>
            <a:ext cx="74388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The success of the Task Tracker feature in ECL Insights Pro will be measured based on the following criteria: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</a:rPr>
              <a:t> 1. Adoption &amp; Usability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80%+ user adoption within the first three months.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Users can create, assign, and track tasks with minimal training.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Intuitive UI/UX with smooth navigation and clear workflows.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2. Improved Task Management Efficiency  </a:t>
            </a: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Reduction in manual tracking efforts by at least 50%.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Task completion rate improves by 20% within six months.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Automated notifications/reminders for pending or overdue tasks.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</a:rPr>
              <a:t>3. Enhanced Visibility &amp; Reporting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Real-time dashboards displaying individual and team workloads.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Managers can track task progress and identify bottlenecks.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solidFill>
                  <a:schemeClr val="tx1"/>
                </a:solidFill>
                <a:latin typeface="Arial" panose="020B0604020202020204" pitchFamily="34" charset="0"/>
              </a:rPr>
              <a:t>Work log </a:t>
            </a: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reports generate insights for productivity analysis.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Arial" panose="020B0604020202020204" pitchFamily="34" charset="0"/>
              </a:rPr>
              <a:t> 4. System Integration &amp; Performance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Seamless integration with existing ECL workflows and databases.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Task tracking does not affect system performance or loading time.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 Minimal bugs and 99% uptime for the feature.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328" y="536448"/>
            <a:ext cx="8155432" cy="325526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Agile Methodology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7429" y="1895167"/>
            <a:ext cx="7479452" cy="5707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Agile Project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Scrum framework -,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 will be divided into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sprints (2-4 weeks)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backlog refinement, sprint planning, daily stand-ups, sprint reviews, and retrospectives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Agile Approach for ECL insight Pro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 Requirement Gathering → User stories in Jira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 Backlog Prioritization →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Moscow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 Sprint Planning → Select backlog items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4: Sprint Execution → Develop, test, validate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5: Sprint Review &amp; Feedback → Stakeholder demo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6: Deployment → Continuous integration &amp; delivery</a:t>
            </a: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2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  <a:endParaRPr lang="en-IN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– 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Business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Analysts – Gather and document requirements.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QA/Testers </a:t>
            </a: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– Ensure the application meets functional and performance criteria.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Project Manager – Oversees progress and ensures alignment with business goals.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Subject Matter Experts (SMEs) – Provide insights on Medicaid policies and payer guidelines.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</a:rPr>
              <a:t>End Users (Content Team &amp; Claims Auditors) – Validate usability through testing and feedback </a:t>
            </a:r>
            <a:endParaRPr 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implementation within 10 months.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hardware, software, training and services not to exceed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lakhs.</a:t>
            </a: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163</TotalTime>
  <Words>851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Corbel</vt:lpstr>
      <vt:lpstr>Wingdings 2</vt:lpstr>
      <vt:lpstr>Frame</vt:lpstr>
      <vt:lpstr>Electronic Claims Library(ECL) Insights Pro Company name – Cotivity Pvt Ltd.</vt:lpstr>
      <vt:lpstr>Problem </vt:lpstr>
      <vt:lpstr>Purpose Statement </vt:lpstr>
      <vt:lpstr>Project Objective </vt:lpstr>
      <vt:lpstr>Cont..</vt:lpstr>
      <vt:lpstr>Success Criteria</vt:lpstr>
      <vt:lpstr> Agile Methodology </vt:lpstr>
      <vt:lpstr>PowerPoint Presentation</vt:lpstr>
      <vt:lpstr>Resources </vt:lpstr>
      <vt:lpstr>Risks </vt:lpstr>
      <vt:lpstr>Dependencies </vt:lpstr>
      <vt:lpstr>To be completed by appropriate Manager </vt:lpstr>
      <vt:lpstr>Thankyou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Claims Library</dc:title>
  <dc:creator>Kavya Garg</dc:creator>
  <cp:lastModifiedBy>Kavya Garg</cp:lastModifiedBy>
  <cp:revision>16</cp:revision>
  <dcterms:created xsi:type="dcterms:W3CDTF">2025-02-24T10:44:35Z</dcterms:created>
  <dcterms:modified xsi:type="dcterms:W3CDTF">2025-03-25T08:56:20Z</dcterms:modified>
</cp:coreProperties>
</file>