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60" r:id="rId5"/>
    <p:sldId id="261" r:id="rId6"/>
    <p:sldId id="259" r:id="rId7"/>
    <p:sldId id="262" r:id="rId8"/>
    <p:sldId id="263" r:id="rId9"/>
    <p:sldId id="266" r:id="rId10"/>
    <p:sldId id="267" r:id="rId11"/>
    <p:sldId id="270" r:id="rId12"/>
    <p:sldId id="268" r:id="rId13"/>
    <p:sldId id="269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869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3/25/2025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3/25/2025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3/25/2025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3/25/2025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3/25/2025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3/25/2025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3/25/2025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3/25/2025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3/25/2025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3/25/2025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3/25/2025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3/25/2025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1708912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Electronic Claims Library(ECL) Insights Pro</a:t>
            </a:r>
            <a:br>
              <a:rPr lang="en-US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7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Company name – </a:t>
            </a:r>
            <a:r>
              <a:rPr lang="en-US" sz="27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Cotivity</a:t>
            </a:r>
            <a:r>
              <a:rPr lang="en-US" sz="27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Pvt</a:t>
            </a:r>
            <a:r>
              <a:rPr lang="en-US" sz="27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Ltd.</a:t>
            </a:r>
            <a:endParaRPr lang="en-IN" sz="27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4248" y="5005526"/>
            <a:ext cx="7315200" cy="914400"/>
          </a:xfrm>
        </p:spPr>
        <p:txBody>
          <a:bodyPr>
            <a:normAutofit/>
          </a:bodyPr>
          <a:lstStyle/>
          <a:p>
            <a:r>
              <a:rPr lang="en-US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By:-Kavya Garg (BA)</a:t>
            </a:r>
          </a:p>
          <a:p>
            <a:r>
              <a:rPr lang="en-US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Date-24-03-2025</a:t>
            </a:r>
            <a:endParaRPr lang="en-IN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0810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918" y="1123837"/>
            <a:ext cx="3191321" cy="4601183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Risks </a:t>
            </a:r>
            <a:endParaRPr lang="en-IN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869268" y="457200"/>
            <a:ext cx="7315200" cy="588264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Scope Creep- 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Additional 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features requested during development may lead to project delays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User adoption challenges- 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End users may resist switching from existing methods to the new system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Budget overturn 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Unexpected costs in software, training, or third-party 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tools.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Integration Issues 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The app may face challenges integrating with external repositories or claims systems.</a:t>
            </a:r>
            <a:endParaRPr lang="en-US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Regulatory Compliance-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application 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 align with HIPAA, CMS, and Medicaid 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regulations</a:t>
            </a:r>
            <a:r>
              <a:rPr lang="en-US" dirty="0"/>
              <a:t>.</a:t>
            </a: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4671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918" y="1123837"/>
            <a:ext cx="3191321" cy="4601183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Dependencies </a:t>
            </a:r>
            <a:endParaRPr lang="en-IN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869268" y="457200"/>
            <a:ext cx="7315200" cy="5882640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Workflow Design &amp; Validation 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SMEs provide insights into how research requests should be processed and help define task assignment rules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Business Analysis &amp; Requirement Gathering 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BA needs to collect and document detailed requirements from SMEs, managers, and team leads to define workflows and user roles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External System Dependencies 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Integration with claims processing tools, reporting dashboards, and calendar APIs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User Role Management 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Needs authentication, role-based access, and permissions for analysts, team leads, SMEs, and managers.</a:t>
            </a: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3777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918" y="1123837"/>
            <a:ext cx="3435161" cy="4601183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be completed by appropriate Manager </a:t>
            </a:r>
            <a:endParaRPr lang="en-IN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 Sponsor- </a:t>
            </a:r>
            <a:r>
              <a:rPr lang="en-US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Mr.Nareesh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Ropulu</a:t>
            </a:r>
            <a:endParaRPr lang="en-US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 Manger-</a:t>
            </a:r>
            <a:r>
              <a:rPr lang="en-US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Mr.Ajiith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Krishna </a:t>
            </a:r>
          </a:p>
          <a:p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Business Analyst –Mrs. Kavya </a:t>
            </a:r>
            <a:r>
              <a:rPr lang="en-US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garg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IN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7827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Thankyou </a:t>
            </a:r>
            <a:endParaRPr lang="en-IN" sz="5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3876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Problem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IN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3869268" y="2454932"/>
            <a:ext cx="7560732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existing ECL application lacks an integrated </a:t>
            </a:r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task tracking system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making it difficult for 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content 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analysts, 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coders, 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managers to effectively manage their workload. Currently, tasks are assigned and monitored manually via emails, spreadsheets, or third-party tools, leading to inefficiencies, lack of real-time visibility, and difficulty in performance tracking.</a:t>
            </a:r>
            <a:endParaRPr kumimoji="0" lang="en-US" altLang="en-US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8572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Purpose Statement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purpose of integrating a Task Tracker in </a:t>
            </a:r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ECL Insights Pro 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to streamline task management within 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Medicaid content team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ensuring efficient workflow, better accountability, and improved productivity.</a:t>
            </a:r>
          </a:p>
          <a:p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feature will provide a centralized platform for users to create, assign, monitor, and track tasks related to 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research analysis. 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 offering real-time visibility into task progress, workload distribution, and individual/team performance, the Task Tracker will reduce manual efforts, eliminate external tracking tools, and enhance collaboration among stakeholders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IN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5956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 Objective </a:t>
            </a:r>
            <a:endParaRPr lang="en-IN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9268" y="864108"/>
            <a:ext cx="7682652" cy="512064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objective of integrating a 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Task Tracker 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into 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ECL 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Insights 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 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to 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enhance 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task management 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efficiency 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within the 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Medicaid content team . 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feature aims to:  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Improve </a:t>
            </a:r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Workflow </a:t>
            </a:r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Efficiency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Automate task assignments and tracking to reduce manual effort.  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Enhance </a:t>
            </a:r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Visibility &amp; </a:t>
            </a:r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Accountability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Provide real-time insights into task status, team workload, and individual contributions.  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IN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487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59941" y="2370398"/>
            <a:ext cx="7315200" cy="4530344"/>
          </a:xfrm>
        </p:spPr>
        <p:txBody>
          <a:bodyPr>
            <a:normAutofit/>
          </a:bodyPr>
          <a:lstStyle/>
          <a:p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Streamline Collaboration 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Enable seamless communication and coordination among team members.  </a:t>
            </a:r>
          </a:p>
          <a:p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Optimize Productivity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Reduce delays by ensuring timely task completion with clear priorities and deadlines.  </a:t>
            </a:r>
          </a:p>
          <a:p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Enable Data-Driven Decisions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Generate reports and dashboards to analyze team performance and workload trends</a:t>
            </a:r>
            <a:endParaRPr lang="en-IN" sz="2000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52918" y="1123837"/>
            <a:ext cx="3059241" cy="2493123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Cont..</a:t>
            </a:r>
            <a:endParaRPr lang="en-IN" sz="3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3095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Success Criteria</a:t>
            </a:r>
            <a:endParaRPr lang="en-IN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3869268" y="259775"/>
            <a:ext cx="7438812" cy="61863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altLang="en-US" sz="1800" dirty="0">
                <a:solidFill>
                  <a:schemeClr val="tx1"/>
                </a:solidFill>
                <a:latin typeface="Arial" panose="020B0604020202020204" pitchFamily="34" charset="0"/>
              </a:rPr>
              <a:t>The success of the Task Tracker feature in ECL Insights Pro will be measured based on the following criteria:  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</a:pPr>
            <a:endParaRPr lang="en-US" altLang="en-US" sz="18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altLang="en-US" sz="1800" b="1" dirty="0">
                <a:solidFill>
                  <a:schemeClr val="tx1"/>
                </a:solidFill>
                <a:latin typeface="Arial" panose="020B0604020202020204" pitchFamily="34" charset="0"/>
              </a:rPr>
              <a:t> 1. Adoption &amp; Usability  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altLang="en-US" sz="1800" dirty="0">
                <a:solidFill>
                  <a:schemeClr val="tx1"/>
                </a:solidFill>
                <a:latin typeface="Arial" panose="020B0604020202020204" pitchFamily="34" charset="0"/>
              </a:rPr>
              <a:t> 80%+ user adoption within the first three months.  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altLang="en-US" sz="1800" dirty="0">
                <a:solidFill>
                  <a:schemeClr val="tx1"/>
                </a:solidFill>
                <a:latin typeface="Arial" panose="020B0604020202020204" pitchFamily="34" charset="0"/>
              </a:rPr>
              <a:t> Users can create, assign, and track tasks with minimal training.  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altLang="en-US" sz="1800" dirty="0">
                <a:solidFill>
                  <a:schemeClr val="tx1"/>
                </a:solidFill>
                <a:latin typeface="Arial" panose="020B0604020202020204" pitchFamily="34" charset="0"/>
              </a:rPr>
              <a:t> Intuitive UI/UX with smooth navigation and clear workflows.  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</a:pPr>
            <a:endParaRPr lang="en-US" altLang="en-US" sz="18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altLang="en-US" sz="1800" b="1" dirty="0" smtClean="0">
                <a:solidFill>
                  <a:schemeClr val="tx1"/>
                </a:solidFill>
                <a:latin typeface="Arial" panose="020B0604020202020204" pitchFamily="34" charset="0"/>
              </a:rPr>
              <a:t> 2. Improved Task Management Efficiency  </a:t>
            </a:r>
            <a:endParaRPr lang="en-US" altLang="en-US" sz="1800" b="1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altLang="en-US" sz="1800" dirty="0">
                <a:solidFill>
                  <a:schemeClr val="tx1"/>
                </a:solidFill>
                <a:latin typeface="Arial" panose="020B0604020202020204" pitchFamily="34" charset="0"/>
              </a:rPr>
              <a:t> Reduction in manual tracking efforts by at least 50%.  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altLang="en-US" sz="1800" dirty="0">
                <a:solidFill>
                  <a:schemeClr val="tx1"/>
                </a:solidFill>
                <a:latin typeface="Arial" panose="020B0604020202020204" pitchFamily="34" charset="0"/>
              </a:rPr>
              <a:t> Task completion rate improves by 20% within six months.  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altLang="en-US" sz="1800" dirty="0">
                <a:solidFill>
                  <a:schemeClr val="tx1"/>
                </a:solidFill>
                <a:latin typeface="Arial" panose="020B0604020202020204" pitchFamily="34" charset="0"/>
              </a:rPr>
              <a:t> Automated notifications/reminders for pending or overdue tasks.  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</a:pPr>
            <a:endParaRPr lang="en-US" altLang="en-US" sz="18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altLang="en-US" sz="180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>
                <a:solidFill>
                  <a:schemeClr val="tx1"/>
                </a:solidFill>
                <a:latin typeface="Arial" panose="020B0604020202020204" pitchFamily="34" charset="0"/>
              </a:rPr>
              <a:t>3. Enhanced Visibility &amp; Reporting  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altLang="en-US" sz="1800" dirty="0">
                <a:solidFill>
                  <a:schemeClr val="tx1"/>
                </a:solidFill>
                <a:latin typeface="Arial" panose="020B0604020202020204" pitchFamily="34" charset="0"/>
              </a:rPr>
              <a:t> Real-time dashboards displaying individual and team workloads.  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altLang="en-US" sz="1800" dirty="0">
                <a:solidFill>
                  <a:schemeClr val="tx1"/>
                </a:solidFill>
                <a:latin typeface="Arial" panose="020B0604020202020204" pitchFamily="34" charset="0"/>
              </a:rPr>
              <a:t> Managers can track task progress and identify bottlenecks.  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altLang="en-US" sz="180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dirty="0" smtClean="0">
                <a:solidFill>
                  <a:schemeClr val="tx1"/>
                </a:solidFill>
                <a:latin typeface="Arial" panose="020B0604020202020204" pitchFamily="34" charset="0"/>
              </a:rPr>
              <a:t>Work log </a:t>
            </a:r>
            <a:r>
              <a:rPr lang="en-US" altLang="en-US" sz="1800" dirty="0">
                <a:solidFill>
                  <a:schemeClr val="tx1"/>
                </a:solidFill>
                <a:latin typeface="Arial" panose="020B0604020202020204" pitchFamily="34" charset="0"/>
              </a:rPr>
              <a:t>reports generate insights for productivity analysis.  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</a:pPr>
            <a:endParaRPr lang="en-US" altLang="en-US" sz="18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altLang="en-US" sz="1800" b="1" dirty="0">
                <a:solidFill>
                  <a:schemeClr val="tx1"/>
                </a:solidFill>
                <a:latin typeface="Arial" panose="020B0604020202020204" pitchFamily="34" charset="0"/>
              </a:rPr>
              <a:t> 4. System Integration &amp; Performance  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altLang="en-US" sz="1800" dirty="0">
                <a:solidFill>
                  <a:schemeClr val="tx1"/>
                </a:solidFill>
                <a:latin typeface="Arial" panose="020B0604020202020204" pitchFamily="34" charset="0"/>
              </a:rPr>
              <a:t> Seamless integration with existing ECL workflows and databases.  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altLang="en-US" sz="1800" dirty="0">
                <a:solidFill>
                  <a:schemeClr val="tx1"/>
                </a:solidFill>
                <a:latin typeface="Arial" panose="020B0604020202020204" pitchFamily="34" charset="0"/>
              </a:rPr>
              <a:t> Task tracking does not affect system performance or loading time.  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altLang="en-US" sz="1800" dirty="0">
                <a:solidFill>
                  <a:schemeClr val="tx1"/>
                </a:solidFill>
                <a:latin typeface="Arial" panose="020B0604020202020204" pitchFamily="34" charset="0"/>
              </a:rPr>
              <a:t> Minimal bugs and 99% uptime for the feature.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1262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2328" y="536448"/>
            <a:ext cx="8155432" cy="3255264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Agile Methodology </a:t>
            </a:r>
            <a:endParaRPr lang="en-IN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4267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37429" y="1895167"/>
            <a:ext cx="7479452" cy="570762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Agile Project </a:t>
            </a:r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Management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Scrum framework -, 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project will be divided into </a:t>
            </a:r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sprints (2-4 weeks)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with backlog refinement, sprint planning, daily stand-ups, sprint reviews, and retrospectives</a:t>
            </a:r>
            <a:endParaRPr lang="en-US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Agile Approach for ECL insight Pro </a:t>
            </a:r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</a:t>
            </a:r>
          </a:p>
          <a:p>
            <a:pPr marL="0" indent="0">
              <a:buNone/>
            </a:pPr>
            <a:endParaRPr lang="en-US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 1: Requirement Gathering → User stories in Jira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 2: Backlog Prioritization → 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Moscow 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technique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 3: Sprint Planning → Select backlog items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 4: Sprint Execution → Develop, test, validate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 5: Sprint Review &amp; Feedback → Stakeholder demo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 6: Deployment → Continuous integration &amp; delivery</a:t>
            </a:r>
          </a:p>
          <a:p>
            <a:pPr marL="0" indent="0">
              <a:buNone/>
            </a:pPr>
            <a:endParaRPr lang="en-US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1288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Resources </a:t>
            </a:r>
            <a:endParaRPr lang="en-IN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Char char="•"/>
            </a:pPr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People – </a:t>
            </a:r>
            <a:endParaRPr lang="en-US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altLang="en-US" dirty="0" smtClean="0">
                <a:solidFill>
                  <a:schemeClr val="tx1"/>
                </a:solidFill>
                <a:latin typeface="Arial" panose="020B0604020202020204" pitchFamily="34" charset="0"/>
              </a:rPr>
              <a:t>Business </a:t>
            </a:r>
            <a:r>
              <a:rPr lang="en-US" altLang="en-US" dirty="0">
                <a:solidFill>
                  <a:schemeClr val="tx1"/>
                </a:solidFill>
                <a:latin typeface="Arial" panose="020B0604020202020204" pitchFamily="34" charset="0"/>
              </a:rPr>
              <a:t>Analysts – Gather and document requirements.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altLang="en-US" dirty="0" smtClean="0">
                <a:solidFill>
                  <a:schemeClr val="tx1"/>
                </a:solidFill>
                <a:latin typeface="Arial" panose="020B0604020202020204" pitchFamily="34" charset="0"/>
              </a:rPr>
              <a:t>QA/Testers </a:t>
            </a:r>
            <a:r>
              <a:rPr lang="en-US" altLang="en-US" dirty="0">
                <a:solidFill>
                  <a:schemeClr val="tx1"/>
                </a:solidFill>
                <a:latin typeface="Arial" panose="020B0604020202020204" pitchFamily="34" charset="0"/>
              </a:rPr>
              <a:t>– Ensure the application meets functional and performance criteria.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altLang="en-US" dirty="0">
                <a:solidFill>
                  <a:schemeClr val="tx1"/>
                </a:solidFill>
                <a:latin typeface="Arial" panose="020B0604020202020204" pitchFamily="34" charset="0"/>
              </a:rPr>
              <a:t>Project Manager – Oversees progress and ensures alignment with business goals.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altLang="en-US" dirty="0">
                <a:solidFill>
                  <a:schemeClr val="tx1"/>
                </a:solidFill>
                <a:latin typeface="Arial" panose="020B0604020202020204" pitchFamily="34" charset="0"/>
              </a:rPr>
              <a:t>Subject Matter Experts (SMEs) – Provide insights on Medicaid policies and payer guidelines.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altLang="en-US" dirty="0" smtClean="0">
                <a:solidFill>
                  <a:schemeClr val="tx1"/>
                </a:solidFill>
                <a:latin typeface="Arial" panose="020B0604020202020204" pitchFamily="34" charset="0"/>
              </a:rPr>
              <a:t>End Users (Content Team &amp; Claims Auditors) – Validate usability through testing and feedback </a:t>
            </a:r>
            <a:endParaRPr lang="en-US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Time 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implementation within 10 months.</a:t>
            </a:r>
          </a:p>
          <a:p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Budget 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hardware, software, training and services not to exceed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Rs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2.5 lakhs.</a:t>
            </a:r>
            <a:endParaRPr lang="en-IN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9823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163</TotalTime>
  <Words>851</Words>
  <Application>Microsoft Office PowerPoint</Application>
  <PresentationFormat>Widescreen</PresentationFormat>
  <Paragraphs>82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Corbel</vt:lpstr>
      <vt:lpstr>Wingdings 2</vt:lpstr>
      <vt:lpstr>Frame</vt:lpstr>
      <vt:lpstr>Electronic Claims Library(ECL) Insights Pro Company name – Cotivity Pvt Ltd.</vt:lpstr>
      <vt:lpstr>Problem </vt:lpstr>
      <vt:lpstr>Purpose Statement </vt:lpstr>
      <vt:lpstr>Project Objective </vt:lpstr>
      <vt:lpstr>Cont..</vt:lpstr>
      <vt:lpstr>Success Criteria</vt:lpstr>
      <vt:lpstr> Agile Methodology </vt:lpstr>
      <vt:lpstr>PowerPoint Presentation</vt:lpstr>
      <vt:lpstr>Resources </vt:lpstr>
      <vt:lpstr>Risks </vt:lpstr>
      <vt:lpstr>Dependencies </vt:lpstr>
      <vt:lpstr>To be completed by appropriate Manager </vt:lpstr>
      <vt:lpstr>Thankyou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Electronic Claims Library</dc:title>
  <dc:creator>Kavya Garg</dc:creator>
  <cp:lastModifiedBy>Kavya Garg</cp:lastModifiedBy>
  <cp:revision>16</cp:revision>
  <dcterms:created xsi:type="dcterms:W3CDTF">2025-02-24T10:44:35Z</dcterms:created>
  <dcterms:modified xsi:type="dcterms:W3CDTF">2025-03-25T08:56:20Z</dcterms:modified>
</cp:coreProperties>
</file>