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10FCDB-FDCF-4053-88E2-1DDB7646100C}" v="78" dt="2025-02-08T12:08:44.9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ran Sehgal" userId="812d69bdca931841" providerId="LiveId" clId="{5510FCDB-FDCF-4053-88E2-1DDB7646100C}"/>
    <pc:docChg chg="undo custSel addSld modSld">
      <pc:chgData name="Simran Sehgal" userId="812d69bdca931841" providerId="LiveId" clId="{5510FCDB-FDCF-4053-88E2-1DDB7646100C}" dt="2025-02-08T12:10:00.302" v="1110" actId="20577"/>
      <pc:docMkLst>
        <pc:docMk/>
      </pc:docMkLst>
      <pc:sldChg chg="addSp delSp modSp new mod">
        <pc:chgData name="Simran Sehgal" userId="812d69bdca931841" providerId="LiveId" clId="{5510FCDB-FDCF-4053-88E2-1DDB7646100C}" dt="2025-02-08T09:07:09.897" v="437" actId="14100"/>
        <pc:sldMkLst>
          <pc:docMk/>
          <pc:sldMk cId="1640714257" sldId="256"/>
        </pc:sldMkLst>
        <pc:spChg chg="del">
          <ac:chgData name="Simran Sehgal" userId="812d69bdca931841" providerId="LiveId" clId="{5510FCDB-FDCF-4053-88E2-1DDB7646100C}" dt="2025-02-07T15:15:24.133" v="1" actId="478"/>
          <ac:spMkLst>
            <pc:docMk/>
            <pc:sldMk cId="1640714257" sldId="256"/>
            <ac:spMk id="2" creationId="{D924256F-4674-CB24-4400-BD7378A2C459}"/>
          </ac:spMkLst>
        </pc:spChg>
        <pc:spChg chg="del">
          <ac:chgData name="Simran Sehgal" userId="812d69bdca931841" providerId="LiveId" clId="{5510FCDB-FDCF-4053-88E2-1DDB7646100C}" dt="2025-02-07T15:15:27.077" v="2" actId="478"/>
          <ac:spMkLst>
            <pc:docMk/>
            <pc:sldMk cId="1640714257" sldId="256"/>
            <ac:spMk id="3" creationId="{4FB4C19A-5428-FE6C-B1A1-19D9BC96C4CA}"/>
          </ac:spMkLst>
        </pc:spChg>
        <pc:graphicFrameChg chg="add mod modGraphic">
          <ac:chgData name="Simran Sehgal" userId="812d69bdca931841" providerId="LiveId" clId="{5510FCDB-FDCF-4053-88E2-1DDB7646100C}" dt="2025-02-08T09:07:09.897" v="437" actId="14100"/>
          <ac:graphicFrameMkLst>
            <pc:docMk/>
            <pc:sldMk cId="1640714257" sldId="256"/>
            <ac:graphicFrameMk id="2" creationId="{DE9AA0B8-4B4E-A735-12E3-533FC2D18050}"/>
          </ac:graphicFrameMkLst>
        </pc:graphicFrameChg>
        <pc:graphicFrameChg chg="add mod modGraphic">
          <ac:chgData name="Simran Sehgal" userId="812d69bdca931841" providerId="LiveId" clId="{5510FCDB-FDCF-4053-88E2-1DDB7646100C}" dt="2025-02-07T15:20:22.554" v="90" actId="14100"/>
          <ac:graphicFrameMkLst>
            <pc:docMk/>
            <pc:sldMk cId="1640714257" sldId="256"/>
            <ac:graphicFrameMk id="4" creationId="{02DEC7FE-12D9-E2D2-722D-646DD35A481B}"/>
          </ac:graphicFrameMkLst>
        </pc:graphicFrameChg>
        <pc:graphicFrameChg chg="add mod modGraphic">
          <ac:chgData name="Simran Sehgal" userId="812d69bdca931841" providerId="LiveId" clId="{5510FCDB-FDCF-4053-88E2-1DDB7646100C}" dt="2025-02-07T15:22:19.870" v="152" actId="14100"/>
          <ac:graphicFrameMkLst>
            <pc:docMk/>
            <pc:sldMk cId="1640714257" sldId="256"/>
            <ac:graphicFrameMk id="5" creationId="{13D76097-A35F-00C4-45F9-D9DA4C38F60A}"/>
          </ac:graphicFrameMkLst>
        </pc:graphicFrameChg>
        <pc:graphicFrameChg chg="add del mod modGraphic">
          <ac:chgData name="Simran Sehgal" userId="812d69bdca931841" providerId="LiveId" clId="{5510FCDB-FDCF-4053-88E2-1DDB7646100C}" dt="2025-02-07T15:23:20.125" v="177" actId="478"/>
          <ac:graphicFrameMkLst>
            <pc:docMk/>
            <pc:sldMk cId="1640714257" sldId="256"/>
            <ac:graphicFrameMk id="6" creationId="{CEBA30B3-8E39-E7BC-2768-75458AE713E2}"/>
          </ac:graphicFrameMkLst>
        </pc:graphicFrameChg>
        <pc:graphicFrameChg chg="add mod modGraphic">
          <ac:chgData name="Simran Sehgal" userId="812d69bdca931841" providerId="LiveId" clId="{5510FCDB-FDCF-4053-88E2-1DDB7646100C}" dt="2025-02-07T17:13:24.226" v="333" actId="14734"/>
          <ac:graphicFrameMkLst>
            <pc:docMk/>
            <pc:sldMk cId="1640714257" sldId="256"/>
            <ac:graphicFrameMk id="7" creationId="{B3C2D6CF-2986-3007-3C3E-CE53EC8C5930}"/>
          </ac:graphicFrameMkLst>
        </pc:graphicFrameChg>
        <pc:graphicFrameChg chg="add mod modGraphic">
          <ac:chgData name="Simran Sehgal" userId="812d69bdca931841" providerId="LiveId" clId="{5510FCDB-FDCF-4053-88E2-1DDB7646100C}" dt="2025-02-07T17:16:19.661" v="376" actId="11"/>
          <ac:graphicFrameMkLst>
            <pc:docMk/>
            <pc:sldMk cId="1640714257" sldId="256"/>
            <ac:graphicFrameMk id="8" creationId="{CFB621E5-53C0-FC77-F02F-5BC3B3E053FE}"/>
          </ac:graphicFrameMkLst>
        </pc:graphicFrameChg>
        <pc:graphicFrameChg chg="add mod modGraphic">
          <ac:chgData name="Simran Sehgal" userId="812d69bdca931841" providerId="LiveId" clId="{5510FCDB-FDCF-4053-88E2-1DDB7646100C}" dt="2025-02-07T17:15:21.475" v="355" actId="12"/>
          <ac:graphicFrameMkLst>
            <pc:docMk/>
            <pc:sldMk cId="1640714257" sldId="256"/>
            <ac:graphicFrameMk id="9" creationId="{A5147D8F-8C6C-5180-04D4-1AF57B2C64BE}"/>
          </ac:graphicFrameMkLst>
        </pc:graphicFrameChg>
        <pc:graphicFrameChg chg="add mod modGraphic">
          <ac:chgData name="Simran Sehgal" userId="812d69bdca931841" providerId="LiveId" clId="{5510FCDB-FDCF-4053-88E2-1DDB7646100C}" dt="2025-02-07T17:21:26.740" v="415" actId="20577"/>
          <ac:graphicFrameMkLst>
            <pc:docMk/>
            <pc:sldMk cId="1640714257" sldId="256"/>
            <ac:graphicFrameMk id="10" creationId="{FE4FC267-EE4C-1647-4839-EB4EE7107837}"/>
          </ac:graphicFrameMkLst>
        </pc:graphicFrameChg>
      </pc:sldChg>
      <pc:sldChg chg="addSp delSp modSp new mod">
        <pc:chgData name="Simran Sehgal" userId="812d69bdca931841" providerId="LiveId" clId="{5510FCDB-FDCF-4053-88E2-1DDB7646100C}" dt="2025-02-08T11:01:04.567" v="647" actId="20577"/>
        <pc:sldMkLst>
          <pc:docMk/>
          <pc:sldMk cId="1047578969" sldId="257"/>
        </pc:sldMkLst>
        <pc:spChg chg="del">
          <ac:chgData name="Simran Sehgal" userId="812d69bdca931841" providerId="LiveId" clId="{5510FCDB-FDCF-4053-88E2-1DDB7646100C}" dt="2025-02-07T17:01:07.663" v="250" actId="478"/>
          <ac:spMkLst>
            <pc:docMk/>
            <pc:sldMk cId="1047578969" sldId="257"/>
            <ac:spMk id="2" creationId="{4E022FAB-C914-347D-4FF6-4396A7B35B6F}"/>
          </ac:spMkLst>
        </pc:spChg>
        <pc:spChg chg="del">
          <ac:chgData name="Simran Sehgal" userId="812d69bdca931841" providerId="LiveId" clId="{5510FCDB-FDCF-4053-88E2-1DDB7646100C}" dt="2025-02-07T17:01:13.910" v="251" actId="478"/>
          <ac:spMkLst>
            <pc:docMk/>
            <pc:sldMk cId="1047578969" sldId="257"/>
            <ac:spMk id="3" creationId="{1FBA354E-C3FE-C308-43A6-8D4209B51999}"/>
          </ac:spMkLst>
        </pc:spChg>
        <pc:graphicFrameChg chg="add del">
          <ac:chgData name="Simran Sehgal" userId="812d69bdca931841" providerId="LiveId" clId="{5510FCDB-FDCF-4053-88E2-1DDB7646100C}" dt="2025-02-08T09:04:56.461" v="417" actId="21"/>
          <ac:graphicFrameMkLst>
            <pc:docMk/>
            <pc:sldMk cId="1047578969" sldId="257"/>
            <ac:graphicFrameMk id="2" creationId="{DE9AA0B8-4B4E-A735-12E3-533FC2D18050}"/>
          </ac:graphicFrameMkLst>
        </pc:graphicFrameChg>
        <pc:graphicFrameChg chg="add mod modGraphic">
          <ac:chgData name="Simran Sehgal" userId="812d69bdca931841" providerId="LiveId" clId="{5510FCDB-FDCF-4053-88E2-1DDB7646100C}" dt="2025-02-08T09:09:39.922" v="450" actId="12"/>
          <ac:graphicFrameMkLst>
            <pc:docMk/>
            <pc:sldMk cId="1047578969" sldId="257"/>
            <ac:graphicFrameMk id="3" creationId="{85701EF9-D47A-959B-D566-C4ED40BB2C5F}"/>
          </ac:graphicFrameMkLst>
        </pc:graphicFrameChg>
        <pc:graphicFrameChg chg="add mod modGraphic">
          <ac:chgData name="Simran Sehgal" userId="812d69bdca931841" providerId="LiveId" clId="{5510FCDB-FDCF-4053-88E2-1DDB7646100C}" dt="2025-02-08T09:18:48.542" v="593" actId="20577"/>
          <ac:graphicFrameMkLst>
            <pc:docMk/>
            <pc:sldMk cId="1047578969" sldId="257"/>
            <ac:graphicFrameMk id="4" creationId="{10B834C0-6608-A66B-7A29-3FC7EC2C4502}"/>
          </ac:graphicFrameMkLst>
        </pc:graphicFrameChg>
        <pc:graphicFrameChg chg="add mod modGraphic">
          <ac:chgData name="Simran Sehgal" userId="812d69bdca931841" providerId="LiveId" clId="{5510FCDB-FDCF-4053-88E2-1DDB7646100C}" dt="2025-02-08T11:01:04.567" v="647" actId="20577"/>
          <ac:graphicFrameMkLst>
            <pc:docMk/>
            <pc:sldMk cId="1047578969" sldId="257"/>
            <ac:graphicFrameMk id="5" creationId="{5F708A03-6213-36D8-7502-849666BC2565}"/>
          </ac:graphicFrameMkLst>
        </pc:graphicFrameChg>
      </pc:sldChg>
      <pc:sldChg chg="addSp delSp modSp new mod">
        <pc:chgData name="Simran Sehgal" userId="812d69bdca931841" providerId="LiveId" clId="{5510FCDB-FDCF-4053-88E2-1DDB7646100C}" dt="2025-02-08T12:02:09.976" v="961" actId="14100"/>
        <pc:sldMkLst>
          <pc:docMk/>
          <pc:sldMk cId="447430191" sldId="258"/>
        </pc:sldMkLst>
        <pc:spChg chg="del">
          <ac:chgData name="Simran Sehgal" userId="812d69bdca931841" providerId="LiveId" clId="{5510FCDB-FDCF-4053-88E2-1DDB7646100C}" dt="2025-02-08T11:01:10.773" v="649" actId="478"/>
          <ac:spMkLst>
            <pc:docMk/>
            <pc:sldMk cId="447430191" sldId="258"/>
            <ac:spMk id="2" creationId="{C7087140-DD0C-0030-84FD-DA1A830641CC}"/>
          </ac:spMkLst>
        </pc:spChg>
        <pc:spChg chg="del">
          <ac:chgData name="Simran Sehgal" userId="812d69bdca931841" providerId="LiveId" clId="{5510FCDB-FDCF-4053-88E2-1DDB7646100C}" dt="2025-02-08T11:01:12.898" v="650" actId="478"/>
          <ac:spMkLst>
            <pc:docMk/>
            <pc:sldMk cId="447430191" sldId="258"/>
            <ac:spMk id="3" creationId="{A55337FB-D606-E422-8BBB-0BFDABD84F24}"/>
          </ac:spMkLst>
        </pc:spChg>
        <pc:graphicFrameChg chg="add mod modGraphic">
          <ac:chgData name="Simran Sehgal" userId="812d69bdca931841" providerId="LiveId" clId="{5510FCDB-FDCF-4053-88E2-1DDB7646100C}" dt="2025-02-08T11:58:06.922" v="909" actId="20577"/>
          <ac:graphicFrameMkLst>
            <pc:docMk/>
            <pc:sldMk cId="447430191" sldId="258"/>
            <ac:graphicFrameMk id="4" creationId="{6EF2B8A9-0FEE-D144-D4B8-F028C0E7B58E}"/>
          </ac:graphicFrameMkLst>
        </pc:graphicFrameChg>
        <pc:graphicFrameChg chg="add mod modGraphic">
          <ac:chgData name="Simran Sehgal" userId="812d69bdca931841" providerId="LiveId" clId="{5510FCDB-FDCF-4053-88E2-1DDB7646100C}" dt="2025-02-08T11:58:15.094" v="910" actId="1076"/>
          <ac:graphicFrameMkLst>
            <pc:docMk/>
            <pc:sldMk cId="447430191" sldId="258"/>
            <ac:graphicFrameMk id="5" creationId="{4A8E855B-3BA6-C035-4DC0-E0E725B412E6}"/>
          </ac:graphicFrameMkLst>
        </pc:graphicFrameChg>
        <pc:graphicFrameChg chg="add mod modGraphic">
          <ac:chgData name="Simran Sehgal" userId="812d69bdca931841" providerId="LiveId" clId="{5510FCDB-FDCF-4053-88E2-1DDB7646100C}" dt="2025-02-08T12:02:09.976" v="961" actId="14100"/>
          <ac:graphicFrameMkLst>
            <pc:docMk/>
            <pc:sldMk cId="447430191" sldId="258"/>
            <ac:graphicFrameMk id="6" creationId="{EE9D9DDD-8FCF-0924-44C7-EB96C306EE7F}"/>
          </ac:graphicFrameMkLst>
        </pc:graphicFrameChg>
      </pc:sldChg>
      <pc:sldChg chg="addSp delSp modSp new mod">
        <pc:chgData name="Simran Sehgal" userId="812d69bdca931841" providerId="LiveId" clId="{5510FCDB-FDCF-4053-88E2-1DDB7646100C}" dt="2025-02-08T12:10:00.302" v="1110" actId="20577"/>
        <pc:sldMkLst>
          <pc:docMk/>
          <pc:sldMk cId="1884474333" sldId="259"/>
        </pc:sldMkLst>
        <pc:spChg chg="del">
          <ac:chgData name="Simran Sehgal" userId="812d69bdca931841" providerId="LiveId" clId="{5510FCDB-FDCF-4053-88E2-1DDB7646100C}" dt="2025-02-08T12:02:18.308" v="963" actId="478"/>
          <ac:spMkLst>
            <pc:docMk/>
            <pc:sldMk cId="1884474333" sldId="259"/>
            <ac:spMk id="2" creationId="{75B7B57A-3F77-E88B-885F-7433FF6A3E6A}"/>
          </ac:spMkLst>
        </pc:spChg>
        <pc:spChg chg="del">
          <ac:chgData name="Simran Sehgal" userId="812d69bdca931841" providerId="LiveId" clId="{5510FCDB-FDCF-4053-88E2-1DDB7646100C}" dt="2025-02-08T12:02:25.794" v="964" actId="478"/>
          <ac:spMkLst>
            <pc:docMk/>
            <pc:sldMk cId="1884474333" sldId="259"/>
            <ac:spMk id="3" creationId="{DD94F590-B68E-B45D-DCE5-1D2AE6CCEBE7}"/>
          </ac:spMkLst>
        </pc:spChg>
        <pc:graphicFrameChg chg="add mod modGraphic">
          <ac:chgData name="Simran Sehgal" userId="812d69bdca931841" providerId="LiveId" clId="{5510FCDB-FDCF-4053-88E2-1DDB7646100C}" dt="2025-02-08T12:03:46.345" v="973"/>
          <ac:graphicFrameMkLst>
            <pc:docMk/>
            <pc:sldMk cId="1884474333" sldId="259"/>
            <ac:graphicFrameMk id="4" creationId="{0A206D11-D2EF-9F1E-2362-8351F65AB24F}"/>
          </ac:graphicFrameMkLst>
        </pc:graphicFrameChg>
        <pc:graphicFrameChg chg="add mod modGraphic">
          <ac:chgData name="Simran Sehgal" userId="812d69bdca931841" providerId="LiveId" clId="{5510FCDB-FDCF-4053-88E2-1DDB7646100C}" dt="2025-02-08T12:06:06.747" v="997"/>
          <ac:graphicFrameMkLst>
            <pc:docMk/>
            <pc:sldMk cId="1884474333" sldId="259"/>
            <ac:graphicFrameMk id="5" creationId="{6F3D8C12-871F-6A19-ED32-FD5868CE6E29}"/>
          </ac:graphicFrameMkLst>
        </pc:graphicFrameChg>
        <pc:graphicFrameChg chg="add mod modGraphic">
          <ac:chgData name="Simran Sehgal" userId="812d69bdca931841" providerId="LiveId" clId="{5510FCDB-FDCF-4053-88E2-1DDB7646100C}" dt="2025-02-08T12:07:51.078" v="1063" actId="14100"/>
          <ac:graphicFrameMkLst>
            <pc:docMk/>
            <pc:sldMk cId="1884474333" sldId="259"/>
            <ac:graphicFrameMk id="6" creationId="{F082203E-8EE0-09D1-A97D-728A4B31D24D}"/>
          </ac:graphicFrameMkLst>
        </pc:graphicFrameChg>
        <pc:graphicFrameChg chg="add mod modGraphic">
          <ac:chgData name="Simran Sehgal" userId="812d69bdca931841" providerId="LiveId" clId="{5510FCDB-FDCF-4053-88E2-1DDB7646100C}" dt="2025-02-08T12:10:00.302" v="1110" actId="20577"/>
          <ac:graphicFrameMkLst>
            <pc:docMk/>
            <pc:sldMk cId="1884474333" sldId="259"/>
            <ac:graphicFrameMk id="7" creationId="{FA83FF56-A1F2-FFDA-FC0F-7A1E60EE16E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F4A11-2399-49A0-B5A3-9F087E8B8BD6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37CDC-0BDF-4193-B1CF-214F7A2A3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3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637CDC-0BDF-4193-B1CF-214F7A2A3D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813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DEFB-2225-4C4F-2DC1-CEBDAD101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6EC076-B343-A142-369E-21B670E716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9A33C5-04EF-C4BD-C0DB-105C71040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6958-93D2-4158-B464-2D4B09A7B98C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89245-4754-5E8C-8B9B-A51052C41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98573-6913-AD8C-A923-98C18668A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88BA-39EB-41DD-8BEC-B80F174A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10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0E19C-F728-0B88-9240-4C0109ACA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45111A-6392-81D1-E26A-B3A89077E2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ACEC9-8AE5-DA22-5828-72F4DB4F6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6958-93D2-4158-B464-2D4B09A7B98C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00A45-8B60-5D36-1B3B-043D9BF47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A7083-2D1E-C6F3-7B7F-278F701D1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88BA-39EB-41DD-8BEC-B80F174A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95FB6C-6595-ECB3-6E9B-CA7742FFBD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2CA86D-F87D-22FE-94EF-19579074D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106D7-B290-A2DA-DF9B-1D94A7767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6958-93D2-4158-B464-2D4B09A7B98C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BB7D7-EC28-4F02-390C-7E915BAB3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58A8A-BB55-87C7-C5CA-B9855CA68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88BA-39EB-41DD-8BEC-B80F174A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0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7768F-F13B-4390-954B-EBABDC4F8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6FAD14-9A25-AEC3-A710-001739D4A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5822A-E906-A196-F342-17E585B69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6958-93D2-4158-B464-2D4B09A7B98C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D95CA-6106-9066-69C0-3DB71D497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6D5B5-DEA9-C2D8-629D-EB0CCE200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88BA-39EB-41DD-8BEC-B80F174A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5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FA83E-9E6F-AD02-94F8-E533AC710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135EDA-5D26-2832-E723-C35764DB2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C46CB-C09A-16F3-BD7E-024971540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6958-93D2-4158-B464-2D4B09A7B98C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148B2-9AC5-7738-27ED-DE93AE76A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E044F-6D79-776C-E687-A31AF3BD4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88BA-39EB-41DD-8BEC-B80F174A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4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58DDB-F469-1AE2-83AB-A53C9AE53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4C3C13-DD32-4497-8FC1-B0495577DF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F89ED-2B88-C452-1D01-321E1CD02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756DBA-E64A-2F1F-2477-71B39D912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6958-93D2-4158-B464-2D4B09A7B98C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3D3EF-4F42-E79A-5AE7-A2F42BBC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AEF303-3095-1230-D1BC-2550D598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88BA-39EB-41DD-8BEC-B80F174A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5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AF00C-8401-36BE-0124-E2178E72E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F5F87-B0B4-C5BD-35C6-74F2B2A198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E2CF5C-6A96-8DF6-1546-1F78250A8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600C4F-5F72-AC39-ADC5-7CA3E7A890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2087FE-FED6-9620-5B70-7E2CB8B30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B67E84-4146-129C-286C-4D75F75C8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6958-93D2-4158-B464-2D4B09A7B98C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5069F-18FB-9C13-E1ED-45F12452A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296725-2034-B058-284D-922D3AD42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88BA-39EB-41DD-8BEC-B80F174A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96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896A3-016E-8058-1545-C4B691E2F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F05C5B-5FE2-3DDB-2C11-55E36D066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6958-93D2-4158-B464-2D4B09A7B98C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B19AD-BA78-9D3F-53E2-5C7518068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58F1F-44CB-1D64-BEA7-D3DF5C209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88BA-39EB-41DD-8BEC-B80F174A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0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D6164B-3731-AB62-CA6B-D387465AB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6958-93D2-4158-B464-2D4B09A7B98C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E196AC-1C5B-89B2-F711-A8E5B3DD7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DD783A-5FE1-6C2B-5BE7-A6C401C5A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88BA-39EB-41DD-8BEC-B80F174A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07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C538D-4D04-EF15-6FF9-59C167AB3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7B292-A5C4-BBF3-3920-9DFF9A693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14E07F-8FE2-F738-113F-3D06D800B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32FFE-3757-4672-DA8B-0FB23CF96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6958-93D2-4158-B464-2D4B09A7B98C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6C073D-D958-9ED4-DEE8-18E72561C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7E5D41-D079-1C6B-0049-2DC72EEA2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88BA-39EB-41DD-8BEC-B80F174A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40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9764E-4AB1-2829-BC4E-8A6656373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C3D2AB-0270-38EC-C0BD-1CD49F32E8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50DF00-C2A4-3B3F-4DB6-04C6F5AD0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ABB60B-C1E8-DE55-C411-9FC2C828D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66958-93D2-4158-B464-2D4B09A7B98C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223A02-C047-9B40-3AC9-DD98185ED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C28A4-8E6F-E19C-B2BF-9F8E7A82D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88BA-39EB-41DD-8BEC-B80F174A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49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B0C371-636D-3F38-C59B-5B2996C81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308D9-A227-4458-4399-E4A92AB1BD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1EFE8-A89B-C52E-BF13-EFAA4A8C96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66958-93D2-4158-B464-2D4B09A7B98C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ECB790-AB00-A182-441B-E165CACB60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A6AAE-60E2-EACB-6E4F-02C7E00341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688BA-39EB-41DD-8BEC-B80F174AD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63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DEC7FE-12D9-E2D2-722D-646DD35A4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484533"/>
              </p:ext>
            </p:extLst>
          </p:nvPr>
        </p:nvGraphicFramePr>
        <p:xfrm>
          <a:off x="2032000" y="32657"/>
          <a:ext cx="8128000" cy="30359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471998656"/>
                    </a:ext>
                  </a:extLst>
                </a:gridCol>
              </a:tblGrid>
              <a:tr h="303591"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Talent Garden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17910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3D76097-A35F-00C4-45F9-D9DA4C38F6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240797"/>
              </p:ext>
            </p:extLst>
          </p:nvPr>
        </p:nvGraphicFramePr>
        <p:xfrm>
          <a:off x="2032000" y="336248"/>
          <a:ext cx="8128000" cy="3035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408443920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446642143"/>
                    </a:ext>
                  </a:extLst>
                </a:gridCol>
              </a:tblGrid>
              <a:tr h="303591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Prepared By: Simran Sehgal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: 7</a:t>
                      </a:r>
                      <a:r>
                        <a:rPr lang="en-US" sz="1200" b="1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</a:t>
                      </a:r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February 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560098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3C2D6CF-2986-3007-3C3E-CE53EC8C5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971633"/>
              </p:ext>
            </p:extLst>
          </p:nvPr>
        </p:nvGraphicFramePr>
        <p:xfrm>
          <a:off x="2032000" y="639839"/>
          <a:ext cx="8128000" cy="915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319205501"/>
                    </a:ext>
                  </a:extLst>
                </a:gridCol>
              </a:tblGrid>
              <a:tr h="275534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Situation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2572138"/>
                  </a:ext>
                </a:extLst>
              </a:tr>
              <a:tr h="475580">
                <a:tc>
                  <a:txBody>
                    <a:bodyPr/>
                    <a:lstStyle/>
                    <a:p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Transcend Staffing Solutions' rapid growth has Surpassed its manual, spreadsheet-based HR processes.  Inefficient onboarding, Unhandy time tracking, and scattered employee data delay productivity, create compliance risks, and limit HR's strategic focus.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581038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FB621E5-53C0-FC77-F02F-5BC3B3E05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985728"/>
              </p:ext>
            </p:extLst>
          </p:nvPr>
        </p:nvGraphicFramePr>
        <p:xfrm>
          <a:off x="2032000" y="1555453"/>
          <a:ext cx="8128000" cy="2195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270082181"/>
                    </a:ext>
                  </a:extLst>
                </a:gridCol>
              </a:tblGrid>
              <a:tr h="275534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Problem: The current manual HR processes are causing several key issues: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681803"/>
                  </a:ext>
                </a:extLst>
              </a:tr>
              <a:tr h="475580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Entry Errors: </a:t>
                      </a: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Manual data entry into spreadsheets is prone to errors, which can lead to inaccurate employee records, payroll discrepancies, and compliance issues.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Time-Consuming Processes: </a:t>
                      </a: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Tasks like onboarding new employees, processing payroll, and managing leave requests are extremely time-consuming, diverting HR staff from more strategic activities.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Lack of Data Visibility:</a:t>
                      </a: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Employee data is scattered across multiple spreadsheets, making it difficult to generate reports, analyze trends, and gain insights into workforce dynamics.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Limited Accessibility:</a:t>
                      </a: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Employees have limited access to their information, such as pay stubs, leave balances, and company policies, resulting in frequent HR inquiries.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Scalability Challenges: </a:t>
                      </a: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current system is not scalable and will struggle to handle the increasing volume of data as the company continues to grow.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34440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5147D8F-8C6C-5180-04D4-1AF57B2C64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09254"/>
              </p:ext>
            </p:extLst>
          </p:nvPr>
        </p:nvGraphicFramePr>
        <p:xfrm>
          <a:off x="2032000" y="3751227"/>
          <a:ext cx="8128000" cy="21957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557273458"/>
                    </a:ext>
                  </a:extLst>
                </a:gridCol>
              </a:tblGrid>
              <a:tr h="275534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Opportunity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567369"/>
                  </a:ext>
                </a:extLst>
              </a:tr>
              <a:tr h="134722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Streamline HR processes, enabling automation and efficiency gains.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 insightful HR reports and dashboards for data-driven decisions.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Integrate HRMS with other systems for seamless data flow.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 a robust change management plan for smooth user adoption.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Create comprehensive training materials and user documentation.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Elicit and manage HR stakeholder requirements effectively.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 project management activities for successful implementation.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 vendors (if any) for seamless integration.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Conduct post-implementation review and system optimization.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Identify and implement process improvements within HR operations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41229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E4FC267-EE4C-1647-4839-EB4EE71078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009639"/>
              </p:ext>
            </p:extLst>
          </p:nvPr>
        </p:nvGraphicFramePr>
        <p:xfrm>
          <a:off x="2032000" y="5947001"/>
          <a:ext cx="81280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557273458"/>
                    </a:ext>
                  </a:extLst>
                </a:gridCol>
              </a:tblGrid>
              <a:tr h="374459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 Statement (Goals) : 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implement a robust, in-house HRMS that streamlines HR operations, improves data accuracy, enhances employee self-service, and supports Transcend Staffing Solutions' continued growth.</a:t>
                      </a:r>
                      <a:endParaRPr 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5567369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E9AA0B8-4B4E-A735-12E3-533FC2D18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34651"/>
              </p:ext>
            </p:extLst>
          </p:nvPr>
        </p:nvGraphicFramePr>
        <p:xfrm>
          <a:off x="2032000" y="6404200"/>
          <a:ext cx="8128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25621611"/>
                    </a:ext>
                  </a:extLst>
                </a:gridCol>
              </a:tblGrid>
              <a:tr h="33405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Objective: To successfully implement the in-house HRMS at Transcend Staffing Solutions, migrating from manual processes to a centralized, automated system.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636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714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5701EF9-D47A-959B-D566-C4ED40BB2C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891130"/>
              </p:ext>
            </p:extLst>
          </p:nvPr>
        </p:nvGraphicFramePr>
        <p:xfrm>
          <a:off x="1901371" y="0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228341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 HR operational efficiency by automating key processes (onboarding, payroll, time &amp; attendance).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Enhance data accuracy and integrity by eliminating manual data entry.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employees with self-service access to HR information (paystubs, leave balances, etc.).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Ensure seamless integration with existing business systems (e.g., payroll, finance).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 comprehensive training and support to HR staff and employees.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Minimize disruption during the transition and ensure user adoption of the new system.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Establish a scalable HRMS platform to support future company growth.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 HR reporting and analytics capabilities for data-driven decision-making.</a:t>
                      </a:r>
                    </a:p>
                    <a:p>
                      <a:pPr marL="228600" indent="-228600">
                        <a:buFont typeface="+mj-lt"/>
                        <a:buAutoNum type="arabi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 HR administrative costs through automation and streamlined processes.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71864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B834C0-6608-A66B-7A29-3FC7EC2C4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93444"/>
              </p:ext>
            </p:extLst>
          </p:nvPr>
        </p:nvGraphicFramePr>
        <p:xfrm>
          <a:off x="1901371" y="1737360"/>
          <a:ext cx="8128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5351526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Success Criteria :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buFont typeface="+mj-lt"/>
                        <a:buAutoNum type="romanLcPeriod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System Go-Live: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HRMS is fully functional and accessible to all users by the target date.</a:t>
                      </a:r>
                    </a:p>
                    <a:p>
                      <a:pPr marL="285750" indent="-285750">
                        <a:buFont typeface="+mj-lt"/>
                        <a:buAutoNum type="romanLcPeriod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Migration Accuracy: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99% of employee data is accurately migrated from spreadsheets to the HRMS.</a:t>
                      </a:r>
                    </a:p>
                    <a:p>
                      <a:pPr marL="285750" indent="-285750">
                        <a:buFont typeface="+mj-lt"/>
                        <a:buAutoNum type="romanLcPeriod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 Adoption Rate: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 of HR staff and 90% of employees actively use the HRMS within one month of going live.</a:t>
                      </a:r>
                    </a:p>
                    <a:p>
                      <a:pPr marL="285750" indent="-285750">
                        <a:buFont typeface="+mj-lt"/>
                        <a:buAutoNum type="romanLcPeriod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 Efficiency Improvement: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 HR processes (e.g., onboarding, payroll) are completed at least 25% faster after HRMS implementation.</a:t>
                      </a:r>
                    </a:p>
                    <a:p>
                      <a:pPr marL="285750" indent="-285750">
                        <a:buFont typeface="+mj-lt"/>
                        <a:buAutoNum type="romanLcPeriod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Employee Satisfaction: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Employee satisfaction with HR services, measured through surveys, increases by at least 15% after HRMS implementation.</a:t>
                      </a:r>
                    </a:p>
                    <a:p>
                      <a:pPr marL="285750" indent="-285750">
                        <a:buFont typeface="+mj-lt"/>
                        <a:buAutoNum type="romanLcPeriod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 Staff Productivity: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Reduced manual tasks allow HR staff to dedicate at least 20% more time to strategic initiatives.</a:t>
                      </a:r>
                    </a:p>
                    <a:p>
                      <a:pPr marL="285750" indent="-285750">
                        <a:buFont typeface="+mj-lt"/>
                        <a:buAutoNum type="romanLcPeriod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System Stability: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HRMS operates with minimal downtime (less than 1%) in the first three months post-implementation.</a:t>
                      </a:r>
                    </a:p>
                    <a:p>
                      <a:pPr marL="285750" indent="-285750">
                        <a:buFont typeface="+mj-lt"/>
                        <a:buAutoNum type="romanLcPeriod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Training Effectiveness: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 of users demonstrate proficiency in using the HRMS after training.</a:t>
                      </a:r>
                    </a:p>
                    <a:p>
                      <a:pPr marL="285750" indent="-285750">
                        <a:buFont typeface="+mj-lt"/>
                        <a:buAutoNum type="romanLcPeriod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Savings: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demonstrable reduction in HR administrative costs within six months of going live.</a:t>
                      </a:r>
                    </a:p>
                    <a:p>
                      <a:pPr marL="285750" indent="-285750">
                        <a:buFont typeface="+mj-lt"/>
                        <a:buAutoNum type="romanLcPeriod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Compliance Adherence: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HRMS supports compliance with all relevant labor laws and regulations.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4796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708A03-6213-36D8-7502-849666BC2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050643"/>
              </p:ext>
            </p:extLst>
          </p:nvPr>
        </p:nvGraphicFramePr>
        <p:xfrm>
          <a:off x="1879599" y="4937760"/>
          <a:ext cx="81280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5222948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Method/Approach:</a:t>
                      </a:r>
                    </a:p>
                    <a:p>
                      <a:pPr marL="285750" indent="-285750">
                        <a:buFont typeface="+mj-lt"/>
                        <a:buAutoNum type="romanU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Detailed requirements will be gathered through workshops, interviews, and document analysis with HR staff, employees, and stakeholders.</a:t>
                      </a:r>
                    </a:p>
                    <a:p>
                      <a:pPr marL="285750" indent="-285750">
                        <a:buFont typeface="+mj-lt"/>
                        <a:buAutoNum type="romanU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Functional and non-functional requirements will be captured using user stories and use cases.</a:t>
                      </a:r>
                    </a:p>
                    <a:p>
                      <a:pPr marL="285750" indent="-285750">
                        <a:buFont typeface="+mj-lt"/>
                        <a:buAutoNum type="romanU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HRMS design, including database, UI, and integration architecture, will be developed in collaboration with the development team.</a:t>
                      </a:r>
                    </a:p>
                    <a:p>
                      <a:pPr marL="285750" indent="-285750">
                        <a:buFont typeface="+mj-lt"/>
                        <a:buAutoNum type="romanU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design will adhere to documented requirements and industry best practices.</a:t>
                      </a:r>
                    </a:p>
                    <a:p>
                      <a:pPr marL="285750" indent="-285750">
                        <a:buFont typeface="+mj-lt"/>
                        <a:buAutoNum type="romanU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development team will use an iterative process (e.g., Scrum) to build and test HRMS modules.</a:t>
                      </a:r>
                    </a:p>
                    <a:p>
                      <a:pPr marL="285750" indent="-285750">
                        <a:buFont typeface="+mj-lt"/>
                        <a:buAutoNum type="romanUcPeriod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Regular sprints and daily stand-ups will facilitate progress tracking and roadblock management.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830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578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EF2B8A9-0FEE-D144-D4B8-F028C0E7B5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310782"/>
              </p:ext>
            </p:extLst>
          </p:nvPr>
        </p:nvGraphicFramePr>
        <p:xfrm>
          <a:off x="2080986" y="0"/>
          <a:ext cx="8128000" cy="342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894526031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VII.    Multi-layered testing (unit, integration, system) and UAT with HR staff and employees will validate HRMS functionality and usability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VIII.    A structured data migration plan, encompassing cleansing, validation, transformation, loading, and data mapping, will ensure accurate transfer from spreadsheets to the HRMS.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IX.     A blended learning approach, including online tutorials, manuals, and hands-on sessions tailored for different user groups (HR staff, employees, managers), will be used for HRMS training.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X.      A comprehensive change management plan, encompassing communication, stakeholder engagement, and support, will address user concerns, promote adoption, and minimize resistance to the HRMS change.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XI. The HRMS will be implemented in phases or via a "big bang" approach based on complexity and risk, with post-implementation support ensuring smooth operation.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XII. Project management methodologies (Agile or Waterfall) will manage scope, timeline, budget, and resources, with regular status reports provided to stakeholders.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13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Communication: Regular communication with stakeholders will be maintained throughout the project lifecycle. This includes project updates, progress reports, and risk assessments.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13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Risk Management: A risk management plan will be developed to identify, assess, and mitigate potential risks to the project. This includes regular risk reviews and contingency planning.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 startAt="13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Integrated quality assurance activities, including code reviews, testing, and user feedback, will ensure the HRMS meets requirements and quality standards.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28853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A8E855B-3BA6-C035-4DC0-E0E725B412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318452"/>
              </p:ext>
            </p:extLst>
          </p:nvPr>
        </p:nvGraphicFramePr>
        <p:xfrm>
          <a:off x="2080986" y="3429000"/>
          <a:ext cx="81280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5483666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Resources: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Char char="Ø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Manager: Oversees the entire project, and manages timeline, budget, and resources.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Char char="Ø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Analyst(s): Gathers requirements, designs solutions, and facilitates communication.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Char char="Ø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 Team (Programmers): Builds and tests the HRMS software.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Char char="Ø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Testing Team: Conducts various levels of testing (unit, integration, system, UAT).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Char char="Ø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 Staff: Participates in requirements gathering, testing, and training.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Char char="Ø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Training Team/Facilitator: Develops and delivers training programs.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Char char="Ø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Management Specialist: Develops and executes the change management plan.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Char char="Ø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Migration Specialist: Handles data cleansing, transformation, and migration.</a:t>
                      </a:r>
                    </a:p>
                    <a:p>
                      <a:pPr marL="228600" indent="-228600">
                        <a:buFont typeface="Wingdings" panose="05000000000000000000" pitchFamily="2" charset="2"/>
                        <a:buChar char="Ø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 Matter Experts (SMEs): Provide expertise on HR processes and regulations.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6463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E9D9DDD-8FCF-0924-44C7-EB96C306EE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723621"/>
              </p:ext>
            </p:extLst>
          </p:nvPr>
        </p:nvGraphicFramePr>
        <p:xfrm>
          <a:off x="2080986" y="5349240"/>
          <a:ext cx="8128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3150285800"/>
                    </a:ext>
                  </a:extLst>
                </a:gridCol>
              </a:tblGrid>
              <a:tr h="150876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 and Dependencies: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Requirements Mismatch: Inaccurate or incomplete requirements gathering leading to an HRMS that doesn't meet business needs.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 Delays: Technical challenges, resource constraints, or scope creep causing delays in development.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Migration Issues: Errors or inconsistencies in data during migration, leading to inaccurate employee records.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Testing Gaps: Insufficient testing leading to undiscovered bugs and system failures after go-live.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User Resistance: Lack of user adoption due to inadequate training or resistance to change.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Integration Challenges: Difficulties integrating the HRMS with existing business systems.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87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43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A206D11-D2EF-9F1E-2362-8351F65AB2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368892"/>
              </p:ext>
            </p:extLst>
          </p:nvPr>
        </p:nvGraphicFramePr>
        <p:xfrm>
          <a:off x="2032000" y="0"/>
          <a:ext cx="81280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488870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Overruns: Unexpected costs or poor budget management leading to exceeding the allocated budget.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Technical Issues: Hardware or software failures, security vulnerabilities, or performance issues.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Management Issues: Poor project planning, communication, or risk management.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Vendor Dependency (if applicable): Reliance on third-party vendors for software or services, leading to delays or quality issues.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Management Failure: Inadequate change management resulting in low user adoption and project failure.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Loss of Key Personnel: Departure of critical project team members impacting project continuity.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Scope Creep: Adding new features or requirements after the project scope is defined, leading to delays and cost overruns.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Lack of Stakeholder Buy-in: Insufficient support from key stakeholders, hindering project progress and adoption.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Availability of Resources: Timely availability of project team members, hardware, software, and budget.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Stakeholder Engagement: Active participation and feedback from HR staff, employees, and other stakeholders.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Integration with Other Systems: Successful integration of the HRMS with existing payroll, finance, and other systems.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Vendor Performance (if applicable): Timely delivery of software or services from third-party vendors.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Quality: Accuracy and completeness of existing employee data for migration.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 Infrastructure: Reliable IT infrastructure to support the HRMS.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Process Readiness: HR processes aligned with the new HRMS functionalities.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Training Effectiveness: Successful training of HR staff and employees on the new system.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Management Effectiveness: Successful implementation of the change management plan.</a:t>
                      </a:r>
                    </a:p>
                    <a:p>
                      <a:pPr marL="171450" indent="-171450">
                        <a:buFont typeface="Wingdings" panose="05000000000000000000" pitchFamily="2" charset="2"/>
                        <a:buChar char="v"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Management Effectiveness: Effective project planning, execution, and monitoring.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95079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F3D8C12-871F-6A19-ED32-FD5868CE6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022551"/>
              </p:ext>
            </p:extLst>
          </p:nvPr>
        </p:nvGraphicFramePr>
        <p:xfrm>
          <a:off x="2021114" y="3899262"/>
          <a:ext cx="814977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9772">
                  <a:extLst>
                    <a:ext uri="{9D8B030D-6E8A-4147-A177-3AD203B41FA5}">
                      <a16:colId xmlns:a16="http://schemas.microsoft.com/office/drawing/2014/main" val="1560401574"/>
                    </a:ext>
                  </a:extLst>
                </a:gridCol>
              </a:tblGrid>
              <a:tr h="23730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06603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082203E-8EE0-09D1-A97D-728A4B31D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506772"/>
              </p:ext>
            </p:extLst>
          </p:nvPr>
        </p:nvGraphicFramePr>
        <p:xfrm>
          <a:off x="2021113" y="4265016"/>
          <a:ext cx="8149771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9771">
                  <a:extLst>
                    <a:ext uri="{9D8B030D-6E8A-4147-A177-3AD203B41FA5}">
                      <a16:colId xmlns:a16="http://schemas.microsoft.com/office/drawing/2014/main" val="3328372936"/>
                    </a:ext>
                  </a:extLst>
                </a:gridCol>
              </a:tblGrid>
              <a:tr h="26343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 Completed by Appropriate Manager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38148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A83FF56-A1F2-FFDA-FC0F-7A1E60EE1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62563"/>
              </p:ext>
            </p:extLst>
          </p:nvPr>
        </p:nvGraphicFramePr>
        <p:xfrm>
          <a:off x="2021113" y="4539090"/>
          <a:ext cx="8149770" cy="333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6590">
                  <a:extLst>
                    <a:ext uri="{9D8B030D-6E8A-4147-A177-3AD203B41FA5}">
                      <a16:colId xmlns:a16="http://schemas.microsoft.com/office/drawing/2014/main" val="16173138"/>
                    </a:ext>
                  </a:extLst>
                </a:gridCol>
                <a:gridCol w="2716590">
                  <a:extLst>
                    <a:ext uri="{9D8B030D-6E8A-4147-A177-3AD203B41FA5}">
                      <a16:colId xmlns:a16="http://schemas.microsoft.com/office/drawing/2014/main" val="3731210670"/>
                    </a:ext>
                  </a:extLst>
                </a:gridCol>
                <a:gridCol w="2716590">
                  <a:extLst>
                    <a:ext uri="{9D8B030D-6E8A-4147-A177-3AD203B41FA5}">
                      <a16:colId xmlns:a16="http://schemas.microsoft.com/office/drawing/2014/main" val="3187929694"/>
                    </a:ext>
                  </a:extLst>
                </a:gridCol>
              </a:tblGrid>
              <a:tr h="333341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Sponsor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 Manager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372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4474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1580</Words>
  <Application>Microsoft Office PowerPoint</Application>
  <PresentationFormat>Widescreen</PresentationFormat>
  <Paragraphs>100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Simran Sehgal</dc:creator>
  <cp:lastModifiedBy>Simran Sehgal</cp:lastModifiedBy>
  <cp:revision>1</cp:revision>
  <dcterms:created xsi:type="dcterms:W3CDTF">2025-02-07T15:14:19Z</dcterms:created>
  <dcterms:modified xsi:type="dcterms:W3CDTF">2025-02-08T12:10:09Z</dcterms:modified>
</cp:coreProperties>
</file>