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5D016-EAAA-9984-3956-76D89C9F70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218C7A-410A-A063-6AC1-C13F7102FA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781F9-D812-D2D3-F8BF-21818D9048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E7F97-FD2E-462A-B955-7FF17F68051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8289E6-8AC2-E524-3A44-765C72127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EFC48E-E466-C4F4-4D1D-6BAECFA4D9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54E9A-1A4B-40E3-8BD0-8CF0C9529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04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39BC6-0380-CF55-ACF9-AFF1418D4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ABACBDF-6820-FD91-F112-1F10B10DE4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700B69-8607-467A-F7BE-225ED7C9C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E7F97-FD2E-462A-B955-7FF17F68051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C0831C-562C-423A-4792-FE3F1EE0B7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9385B1-29EC-327C-6BFB-D497320DD6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54E9A-1A4B-40E3-8BD0-8CF0C9529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797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FAF6380-49A8-FE81-16B8-331DC32DF3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34145F-2EE5-F7B1-AECE-2982FC46C4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0392F-A50A-5B98-A87A-D31031334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E7F97-FD2E-462A-B955-7FF17F68051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BAA027-68C8-F40A-7B11-7265AFA0B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47579B-822D-DFA5-E9B9-69C3A674AB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54E9A-1A4B-40E3-8BD0-8CF0C9529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2647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3441A-D3B5-B82C-F4E1-98AA30D8C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EB6FD4-79AE-8D86-F0E1-9102D588A9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2635DC-74B5-65A2-6364-FE5A81032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E7F97-FD2E-462A-B955-7FF17F68051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95DB98-ECA0-C703-C65F-33A492C0E7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2EAA7-E08F-6992-C930-05F783A51E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54E9A-1A4B-40E3-8BD0-8CF0C9529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741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4EA8E-10C0-AE37-E309-1BDBA99542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CACC37-C7F8-BD8A-153B-BB1AFCD442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DC35BD-F7A5-3164-9F11-BDB592525D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E7F97-FD2E-462A-B955-7FF17F68051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CA3B4F-7F57-1D8D-B695-7F614B0F13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1762E1-B3E2-452B-3419-B1CF39893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54E9A-1A4B-40E3-8BD0-8CF0C9529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3088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5D935-7F21-DCD6-EA72-7CCDCA232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6617A2-14D8-53D6-113B-D4601207CD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B85983-3801-57AF-F836-55BF1C77D4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9A9741-1EF1-F4CF-BBFC-C639B67EC3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E7F97-FD2E-462A-B955-7FF17F68051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A6033B-FEC5-DC85-E150-84377E33F4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466713-90F5-ADC1-D557-5225E190B0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54E9A-1A4B-40E3-8BD0-8CF0C9529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000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EC7E7-AC1A-FDAE-0822-D445DA3C6A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AD94A9-C400-6FE5-3501-CE4E504D4E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E0CBD5-9F0F-FD37-C314-DD881CB748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09B0C5-E259-6E95-851E-8E98E10932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64CCC0-A352-5C8F-EE70-48AC8B41D5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963E0DD-C941-7D91-1897-D34BCAAC37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E7F97-FD2E-462A-B955-7FF17F68051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CCC5EF9-C9F1-0A7E-01B7-62EFE7D3A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FF7185A-1E0F-3E00-61F8-6C56757EA5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54E9A-1A4B-40E3-8BD0-8CF0C9529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154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51CD02-5318-05F9-3DC1-8B70DF22E9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850D75-CB4D-96E2-9542-595D69BD6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E7F97-FD2E-462A-B955-7FF17F68051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2D240B-7DFB-3537-E371-262CF038BE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D81158-FD0B-12A9-19B9-A11E68578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54E9A-1A4B-40E3-8BD0-8CF0C9529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724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4C51113-0DAB-AD04-D21A-9582C3522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E7F97-FD2E-462A-B955-7FF17F68051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EBB10BA-97B5-75A6-C288-82E9F7A6A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055B29-00BB-F4AF-DBAA-4A3C51D72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54E9A-1A4B-40E3-8BD0-8CF0C9529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964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4EAC93-4685-66DA-93F7-7B5699F126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AA679A-3523-58BA-2015-CDA6841660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0A4D9DD-0446-D319-BAC2-2516EDD2E0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2D6415-7D65-AC2F-DF6A-A6676D088E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E7F97-FD2E-462A-B955-7FF17F68051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FCFD1B-D165-3946-B913-71DC200E0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59233D-BD2B-A87A-9B7F-B3E556E74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54E9A-1A4B-40E3-8BD0-8CF0C9529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580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FD1E5-B749-B753-78B0-66F4719B4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4A261F8-00D1-B259-73AC-CB67BD4B33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ED57454-5E77-41FF-3EF3-B0172D605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85045A-F3FC-4CB4-F362-084C84EC6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E7F97-FD2E-462A-B955-7FF17F68051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BBE508-2305-5300-2D46-7883D492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111B22-5FEC-FD65-E1F3-074758817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54E9A-1A4B-40E3-8BD0-8CF0C9529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2357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B367A3E-1650-C1EE-17BE-BE30536822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08F725-A1AB-EC7D-A80F-D9EF6F02C6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6FF76D-B1FE-65F6-9B63-8C280B9251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E7F97-FD2E-462A-B955-7FF17F68051F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6F9525-9960-F90C-9B3D-CFD5163458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471CD7-52A9-DEE1-E0EF-E548285E02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54E9A-1A4B-40E3-8BD0-8CF0C9529B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69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655C62D1-B048-9C7F-B33B-1CB3BC88853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8" name="Picture 4" descr="Ecommerce Background Images - Free Download on Freepik">
            <a:extLst>
              <a:ext uri="{FF2B5EF4-FFF2-40B4-BE49-F238E27FC236}">
                <a16:creationId xmlns:a16="http://schemas.microsoft.com/office/drawing/2014/main" id="{B96358F3-8D69-06C2-63E7-02C8359493D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916" y="639192"/>
            <a:ext cx="10946167" cy="53088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05BC191-3D6B-5734-3BEC-BE911EFCD8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6444" y="1740023"/>
            <a:ext cx="4891596" cy="1655762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C16B2C4E-A3E3-3256-24EB-B99BA2DB03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43526" y="3947156"/>
            <a:ext cx="1988598" cy="16557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8131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D920A5-29FF-4585-B4B5-36327DB07E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TIME </a:t>
            </a:r>
            <a:r>
              <a:rPr lang="en-US" dirty="0">
                <a:latin typeface="+mn-lt"/>
              </a:rPr>
              <a:t>( PROJECT TIMLINE)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7B137-B955-F328-F146-C221366EB7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Planning &amp; Research – </a:t>
            </a:r>
            <a:r>
              <a:rPr lang="en-US" sz="2400" dirty="0"/>
              <a:t>1 to 2 months (Market research, competitor analysis)</a:t>
            </a:r>
          </a:p>
          <a:p>
            <a:r>
              <a:rPr lang="en-US" sz="2400" b="1" dirty="0"/>
              <a:t>App Development – </a:t>
            </a:r>
            <a:r>
              <a:rPr lang="en-US" sz="2400" dirty="0"/>
              <a:t>4 to 6 months (UI/UX, coding, testing)</a:t>
            </a:r>
          </a:p>
          <a:p>
            <a:r>
              <a:rPr lang="en-US" sz="2400" b="1" dirty="0"/>
              <a:t>Product Onboarding – </a:t>
            </a:r>
            <a:r>
              <a:rPr lang="en-US" sz="2400" dirty="0"/>
              <a:t>2 to 3 months (Seller verification, catalog setup)</a:t>
            </a:r>
          </a:p>
          <a:p>
            <a:r>
              <a:rPr lang="en-US" sz="2400" b="1" dirty="0"/>
              <a:t>Marketing &amp; Pre-launch Promotions – </a:t>
            </a:r>
            <a:r>
              <a:rPr lang="en-US" sz="2400" dirty="0"/>
              <a:t>1 to 2 months</a:t>
            </a:r>
          </a:p>
          <a:p>
            <a:r>
              <a:rPr lang="en-US" sz="2400" b="1" dirty="0"/>
              <a:t>Beta Testing &amp; Fixing Bugs – </a:t>
            </a:r>
            <a:r>
              <a:rPr lang="en-US" sz="2400" dirty="0"/>
              <a:t>1 month</a:t>
            </a:r>
          </a:p>
          <a:p>
            <a:r>
              <a:rPr lang="en-US" sz="2400" b="1" dirty="0"/>
              <a:t>Full Launch &amp; Scaling – </a:t>
            </a:r>
            <a:r>
              <a:rPr lang="en-US" sz="2400" dirty="0"/>
              <a:t>Ongoing process</a:t>
            </a:r>
          </a:p>
          <a:p>
            <a:r>
              <a:rPr lang="en-US" sz="2400" b="1" dirty="0"/>
              <a:t>Total Estimated Time: </a:t>
            </a:r>
            <a:r>
              <a:rPr lang="en-US" sz="2400" dirty="0"/>
              <a:t>6 to 12 months for a full-scale e-commerce launch.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789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F12937-569B-B36E-9432-451CEFE66A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1" dirty="0">
                <a:latin typeface="+mn-lt"/>
              </a:rPr>
              <a:t>BUDGET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77AC2E-88CB-33B7-5C2A-0C1C4BEBA2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600" b="1" dirty="0"/>
              <a:t>App Development </a:t>
            </a:r>
            <a:r>
              <a:rPr lang="en-US" sz="2600" dirty="0"/>
              <a:t>– $10,000 to $50,000 (Based on features &amp; team location)</a:t>
            </a:r>
          </a:p>
          <a:p>
            <a:r>
              <a:rPr lang="en-US" sz="2600" b="1" dirty="0"/>
              <a:t>Hosting &amp; Cloud Storage </a:t>
            </a:r>
            <a:r>
              <a:rPr lang="en-US" sz="2600" dirty="0"/>
              <a:t>– $1,000 to $5,000 per year (AWS, Google Cloud, etc.)</a:t>
            </a:r>
          </a:p>
          <a:p>
            <a:r>
              <a:rPr lang="en-US" sz="2600" b="1" dirty="0"/>
              <a:t>Marketing &amp; Ads </a:t>
            </a:r>
            <a:r>
              <a:rPr lang="en-US" sz="2600" dirty="0"/>
              <a:t>– $5,000 to $20,000 (Google Ads, social media, influencers)</a:t>
            </a:r>
          </a:p>
          <a:p>
            <a:r>
              <a:rPr lang="en-US" sz="2600" b="1" dirty="0"/>
              <a:t>Product Sourcing &amp; Inventory </a:t>
            </a:r>
            <a:r>
              <a:rPr lang="en-US" sz="2600" dirty="0"/>
              <a:t>– Varies based on business model (B2B, B2C)</a:t>
            </a:r>
          </a:p>
          <a:p>
            <a:r>
              <a:rPr lang="en-US" sz="2600" b="1" dirty="0"/>
              <a:t>Customer Support &amp; Operations </a:t>
            </a:r>
            <a:r>
              <a:rPr lang="en-US" sz="2600" dirty="0"/>
              <a:t>– $5,000+ per year</a:t>
            </a:r>
          </a:p>
          <a:p>
            <a:r>
              <a:rPr lang="en-US" sz="2600" b="1" dirty="0"/>
              <a:t>Delivery &amp; Logistics – </a:t>
            </a:r>
            <a:r>
              <a:rPr lang="en-US" sz="2600" dirty="0"/>
              <a:t>Partnership-based or $2 to $10 per order</a:t>
            </a:r>
          </a:p>
          <a:p>
            <a:r>
              <a:rPr lang="en-US" sz="2600" b="1" dirty="0"/>
              <a:t>Total Budget Estimate:</a:t>
            </a:r>
            <a:r>
              <a:rPr lang="en-US" sz="2600" dirty="0"/>
              <a:t> $20,000 to $100,000+ (varies based on scale &amp; region).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5084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71F556-0146-849A-22C2-68A9F5E9A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1" dirty="0">
                <a:latin typeface="+mn-lt"/>
              </a:rPr>
              <a:t>RISKS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7AD38-417F-612F-83AF-A250098DC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600" b="1" dirty="0"/>
              <a:t>Product Quality Issues-</a:t>
            </a:r>
            <a:r>
              <a:rPr lang="en-US" sz="2600" dirty="0"/>
              <a:t>Risk of counterfeit or low-quality products being sold.</a:t>
            </a:r>
          </a:p>
          <a:p>
            <a:r>
              <a:rPr lang="en-US" sz="2600" b="1" dirty="0"/>
              <a:t>Security &amp; Data Protection-</a:t>
            </a:r>
            <a:r>
              <a:rPr lang="en-US" sz="2600" dirty="0"/>
              <a:t>Potential threats to customer data and financial information.</a:t>
            </a:r>
          </a:p>
          <a:p>
            <a:r>
              <a:rPr lang="en-US" sz="2600" b="1" dirty="0"/>
              <a:t>Logistics &amp; Delivery Delays-</a:t>
            </a:r>
            <a:r>
              <a:rPr lang="en-US" sz="2600" dirty="0"/>
              <a:t>Issues with delayed shipping and product damages during transit.</a:t>
            </a:r>
          </a:p>
          <a:p>
            <a:r>
              <a:rPr lang="en-US" sz="2600" b="1" dirty="0"/>
              <a:t>Payment Failures &amp; Fraud-</a:t>
            </a:r>
            <a:r>
              <a:rPr lang="en-US" sz="2600" dirty="0"/>
              <a:t>Payment gateway errors or fraudulent transactions.</a:t>
            </a:r>
          </a:p>
          <a:p>
            <a:r>
              <a:rPr lang="en-US" sz="2600" b="1" dirty="0"/>
              <a:t>Returns &amp; Refund Management-</a:t>
            </a:r>
            <a:r>
              <a:rPr lang="en-US" sz="2600" dirty="0"/>
              <a:t>Increased returns and complex refund processes leading to customer dissatisfaction.</a:t>
            </a:r>
          </a:p>
          <a:p>
            <a:r>
              <a:rPr lang="en-US" sz="2600" b="1" dirty="0"/>
              <a:t>Technical Performance Issues</a:t>
            </a:r>
            <a:r>
              <a:rPr lang="en-US" sz="2600" dirty="0"/>
              <a:t>-App crashes, slow loading times, or bugs affecting user experience.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05504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3DEEB-8289-5161-DB88-7FDE0AB7A3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1" dirty="0">
                <a:latin typeface="+mn-lt"/>
              </a:rPr>
              <a:t>DEPENDENCIES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1483E4-F406-1FDD-6359-CD22B2FAF8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Payment Gateways: </a:t>
            </a:r>
            <a:r>
              <a:rPr lang="en-US" sz="2400" dirty="0" err="1"/>
              <a:t>Razorpay</a:t>
            </a:r>
            <a:r>
              <a:rPr lang="en-US" sz="2400" dirty="0"/>
              <a:t>, Stripe, PayPal, or UPI (for India).</a:t>
            </a:r>
          </a:p>
          <a:p>
            <a:r>
              <a:rPr lang="en-US" sz="2400" b="1" dirty="0"/>
              <a:t>Mobile Wallets: </a:t>
            </a:r>
            <a:r>
              <a:rPr lang="en-US" sz="2400" dirty="0"/>
              <a:t>Google Pay, </a:t>
            </a:r>
            <a:r>
              <a:rPr lang="en-US" sz="2400" dirty="0" err="1"/>
              <a:t>PhonePe</a:t>
            </a:r>
            <a:r>
              <a:rPr lang="en-US" sz="2400" dirty="0"/>
              <a:t>, Paytm for easier transactions.</a:t>
            </a:r>
          </a:p>
          <a:p>
            <a:r>
              <a:rPr lang="en-US" sz="2400" b="1" dirty="0"/>
              <a:t>Real-time Chat/Support: </a:t>
            </a:r>
            <a:r>
              <a:rPr lang="en-US" sz="2400" dirty="0"/>
              <a:t>Firebase Realtime Database, Socket.io, or Pusher for live communication.</a:t>
            </a:r>
          </a:p>
          <a:p>
            <a:r>
              <a:rPr lang="en-US" sz="2400" b="1" dirty="0"/>
              <a:t>Push Notifications: </a:t>
            </a:r>
            <a:r>
              <a:rPr lang="en-US" sz="2400" dirty="0"/>
              <a:t>Firebase Cloud Messaging (FCM) or </a:t>
            </a:r>
            <a:r>
              <a:rPr lang="en-US" sz="2400" dirty="0" err="1"/>
              <a:t>OneSignal</a:t>
            </a:r>
            <a:r>
              <a:rPr lang="en-US" sz="2400" dirty="0"/>
              <a:t>.</a:t>
            </a:r>
          </a:p>
          <a:p>
            <a:r>
              <a:rPr lang="en-US" sz="2400" b="1" dirty="0"/>
              <a:t>Cloud Storage: </a:t>
            </a:r>
            <a:r>
              <a:rPr lang="en-US" sz="2400" dirty="0"/>
              <a:t>Google Cloud Storage for product images and files</a:t>
            </a:r>
          </a:p>
          <a:p>
            <a:r>
              <a:rPr lang="en-US" sz="2400" b="1" dirty="0"/>
              <a:t>Recommendation System: </a:t>
            </a:r>
            <a:r>
              <a:rPr lang="en-US" sz="2400" dirty="0"/>
              <a:t>Machine learning algorithms for personalized product recommendations.</a:t>
            </a:r>
          </a:p>
          <a:p>
            <a:r>
              <a:rPr lang="en-US" sz="2400" b="1" dirty="0"/>
              <a:t>Social Media Integration: </a:t>
            </a:r>
            <a:r>
              <a:rPr lang="en-US" sz="2400" dirty="0"/>
              <a:t>Facebook, Instagram APIs for seamless sharing and ads.</a:t>
            </a:r>
          </a:p>
        </p:txBody>
      </p:sp>
    </p:spTree>
    <p:extLst>
      <p:ext uri="{BB962C8B-B14F-4D97-AF65-F5344CB8AC3E}">
        <p14:creationId xmlns:p14="http://schemas.microsoft.com/office/powerpoint/2010/main" val="34782797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EC4619-3C4A-9DB6-B138-A8A95C4013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2137"/>
          </a:xfrm>
        </p:spPr>
        <p:txBody>
          <a:bodyPr>
            <a:normAutofit fontScale="90000"/>
          </a:bodyPr>
          <a:lstStyle/>
          <a:p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C95D50-4955-4166-31B1-3B599ADDA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                                                    TO BE COMPLETED BY : K.ASHWADEEPA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  PROJECT SPONSOR : G.SANJANA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 PROJECT MANAGER : JESSICA PULI </a:t>
            </a:r>
          </a:p>
        </p:txBody>
      </p:sp>
    </p:spTree>
    <p:extLst>
      <p:ext uri="{BB962C8B-B14F-4D97-AF65-F5344CB8AC3E}">
        <p14:creationId xmlns:p14="http://schemas.microsoft.com/office/powerpoint/2010/main" val="1641881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E379D8-93F9-AD7A-9B09-A74326F315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b="1" dirty="0">
                <a:latin typeface="+mn-lt"/>
              </a:rPr>
              <a:t> </a:t>
            </a:r>
            <a:r>
              <a:rPr lang="en-US" b="1" dirty="0">
                <a:latin typeface="+mn-lt"/>
              </a:rPr>
              <a:t>SITUATION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F1D62-197A-3280-B081-07132544B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BuyNest is a growing e-commerce platform offering a variety of products.</a:t>
            </a:r>
          </a:p>
          <a:p>
            <a:r>
              <a:rPr lang="en-US" dirty="0"/>
              <a:t>Customers report issues with low-quality, fake, or defective items.</a:t>
            </a:r>
          </a:p>
          <a:p>
            <a:r>
              <a:rPr lang="en-US" dirty="0"/>
              <a:t>Increased return requests and negative reviews affecting brand reputation.</a:t>
            </a:r>
          </a:p>
          <a:p>
            <a:r>
              <a:rPr lang="en-US" dirty="0"/>
              <a:t>Lack of strict quality checks on third-party sellers.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694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87EDB-AFC5-9028-9ED1-5C32E3F81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3810" y="365125"/>
            <a:ext cx="10515600" cy="1325563"/>
          </a:xfrm>
        </p:spPr>
        <p:txBody>
          <a:bodyPr/>
          <a:lstStyle/>
          <a:p>
            <a:r>
              <a:rPr lang="en-US" dirty="0">
                <a:latin typeface="+mn-lt"/>
              </a:rPr>
              <a:t> </a:t>
            </a:r>
            <a:r>
              <a:rPr lang="en-US" b="1" dirty="0">
                <a:latin typeface="+mn-lt"/>
              </a:rPr>
              <a:t>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758BDA-9253-86C7-26C4-27B869F4EF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b="1" dirty="0"/>
              <a:t>High Return Rates – </a:t>
            </a:r>
            <a:r>
              <a:rPr lang="en-US" sz="2400" dirty="0"/>
              <a:t>Due to damaged, fake, or incorrect products.</a:t>
            </a:r>
          </a:p>
          <a:p>
            <a:r>
              <a:rPr lang="en-US" sz="2400" b="1" dirty="0"/>
              <a:t>Loss of Customer Trust – </a:t>
            </a:r>
            <a:r>
              <a:rPr lang="en-US" sz="2400" dirty="0"/>
              <a:t>Negative experiences lead to fewer repeat buyers.</a:t>
            </a:r>
          </a:p>
          <a:p>
            <a:r>
              <a:rPr lang="en-US" sz="2400" b="1" dirty="0"/>
              <a:t>Logistics &amp; Cost Issues – </a:t>
            </a:r>
            <a:r>
              <a:rPr lang="en-US" sz="2400" dirty="0"/>
              <a:t>Returns and refunds increase operational costs.</a:t>
            </a:r>
          </a:p>
          <a:p>
            <a:r>
              <a:rPr lang="en-US" sz="2400" b="1" dirty="0"/>
              <a:t>Seller Quality Control – </a:t>
            </a:r>
            <a:r>
              <a:rPr lang="en-US" sz="2400" dirty="0"/>
              <a:t>No proper screening of vendors, allowing poor-quality products.</a:t>
            </a:r>
          </a:p>
          <a:p>
            <a:r>
              <a:rPr lang="en-US" sz="2400" b="1" dirty="0"/>
              <a:t>Customer Complaints – </a:t>
            </a:r>
            <a:r>
              <a:rPr lang="en-US" sz="2400" dirty="0"/>
              <a:t>Frequent disputes over refunds and product mismatches.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122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DC0ED8-8CC9-EC0B-09AD-AE14DEE0F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1" dirty="0">
                <a:latin typeface="+mn-lt"/>
              </a:rPr>
              <a:t>OPPORTUNITY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E7224-6C7C-1ECE-3CD3-030ED165A4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Strict Seller Verification – </a:t>
            </a:r>
            <a:r>
              <a:rPr lang="en-US" sz="2400" dirty="0"/>
              <a:t>Allow only trusted and verified sellers.</a:t>
            </a:r>
          </a:p>
          <a:p>
            <a:r>
              <a:rPr lang="en-US" sz="2400" b="1" dirty="0"/>
              <a:t>Quality Control Checks – </a:t>
            </a:r>
            <a:r>
              <a:rPr lang="en-US" sz="2400" dirty="0"/>
              <a:t>Ensure inspections before shipping products.</a:t>
            </a:r>
          </a:p>
          <a:p>
            <a:r>
              <a:rPr lang="en-US" sz="2400" b="1" dirty="0"/>
              <a:t>Customer Reviews &amp; Ratings – </a:t>
            </a:r>
            <a:r>
              <a:rPr lang="en-US" sz="2400" dirty="0"/>
              <a:t>Encourage buyers to share real product images.</a:t>
            </a:r>
          </a:p>
          <a:p>
            <a:r>
              <a:rPr lang="en-US" sz="2400" b="1" dirty="0"/>
              <a:t>AI-Based Fraud Detection – </a:t>
            </a:r>
            <a:r>
              <a:rPr lang="en-US" sz="2400" dirty="0"/>
              <a:t>Identify and remove fake or misleading listings.</a:t>
            </a:r>
          </a:p>
          <a:p>
            <a:r>
              <a:rPr lang="en-US" sz="2400" b="1" dirty="0"/>
              <a:t>BuyNest Quality Badge – </a:t>
            </a:r>
            <a:r>
              <a:rPr lang="en-US" sz="2400" dirty="0"/>
              <a:t>Introduce a tag for high-quality, verified products.</a:t>
            </a:r>
          </a:p>
          <a:p>
            <a:r>
              <a:rPr lang="en-US" sz="2400" b="1" dirty="0"/>
              <a:t>Faster Return &amp; Refund Policy – </a:t>
            </a:r>
            <a:r>
              <a:rPr lang="en-US" sz="2400" dirty="0"/>
              <a:t>Build customer trust with quick resolutions.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266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1BF973-7BB9-8AF7-2EA0-D3113C410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 PURPOSE STATEMENT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8EC90-D2C4-72A7-0418-823E7E07BB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2600" dirty="0"/>
              <a:t>To ensure that all products sold on BuyNest meet high-quality standards and to improve customer satisfaction by addressing the issue of poor product quality.</a:t>
            </a:r>
          </a:p>
          <a:p>
            <a:r>
              <a:rPr lang="en-US" sz="2600" b="1" dirty="0"/>
              <a:t>Ensure High-Quality Products – </a:t>
            </a:r>
            <a:r>
              <a:rPr lang="en-US" sz="2600" dirty="0"/>
              <a:t>Provide customers with reliable and well-made products from trusted sellers.</a:t>
            </a:r>
          </a:p>
          <a:p>
            <a:r>
              <a:rPr lang="en-US" sz="2600" b="1" dirty="0"/>
              <a:t>Minimize Returns &amp; Refunds – </a:t>
            </a:r>
            <a:r>
              <a:rPr lang="en-US" sz="2600" dirty="0"/>
              <a:t>Reduce product returns due to defects, mismatches, or poor quality.</a:t>
            </a:r>
          </a:p>
          <a:p>
            <a:r>
              <a:rPr lang="en-US" sz="2600" b="1" dirty="0"/>
              <a:t>Build Customer Trust – </a:t>
            </a:r>
            <a:r>
              <a:rPr lang="en-US" sz="2600" dirty="0"/>
              <a:t>Gain customer loyalty by consistently offering good-quality products and transparent information.</a:t>
            </a:r>
          </a:p>
          <a:p>
            <a:r>
              <a:rPr lang="en-US" sz="2600" b="1" dirty="0"/>
              <a:t>Improve Seller Accountability – </a:t>
            </a:r>
            <a:r>
              <a:rPr lang="en-US" sz="2600" dirty="0"/>
              <a:t>Hold sellers to high standards, ensuring only quality products are listed.</a:t>
            </a:r>
          </a:p>
          <a:p>
            <a:r>
              <a:rPr lang="en-US" sz="2600" b="1" dirty="0"/>
              <a:t>Enhance Customer Experience – </a:t>
            </a:r>
            <a:r>
              <a:rPr lang="en-US" sz="2600" dirty="0"/>
              <a:t>Offer accurate product descriptions, real customer reviews, and high-quality images.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7779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B9C911-15F0-5479-B7C1-50D204FDF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 </a:t>
            </a:r>
            <a:r>
              <a:rPr lang="en-US" b="1" dirty="0">
                <a:latin typeface="+mn-lt"/>
              </a:rPr>
              <a:t>PROJECT OBJECTIVES</a:t>
            </a:r>
            <a:r>
              <a:rPr lang="en-US" dirty="0">
                <a:latin typeface="+mn-lt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09AE83-E266-7A1B-F77D-8473CE46C5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600" b="1" dirty="0"/>
              <a:t>Improve Product Quality Control- </a:t>
            </a:r>
            <a:r>
              <a:rPr lang="en-US" sz="2600" dirty="0"/>
              <a:t>Conduct thorough inspections and quality tests before shipping products.</a:t>
            </a:r>
          </a:p>
          <a:p>
            <a:r>
              <a:rPr lang="en-US" sz="2600" b="1" dirty="0"/>
              <a:t>Enhance Seller Verification Process- </a:t>
            </a:r>
            <a:r>
              <a:rPr lang="en-US" sz="2600" dirty="0"/>
              <a:t>Implement stricter checks to ensure only trusted sellers are listed.</a:t>
            </a:r>
          </a:p>
          <a:p>
            <a:r>
              <a:rPr lang="en-US" sz="2600" b="1" dirty="0"/>
              <a:t>Strengthen Customer Review &amp; Rating System- </a:t>
            </a:r>
            <a:r>
              <a:rPr lang="en-US" sz="2600" dirty="0"/>
              <a:t>Encourage honest customer feedback and real product images to build trust.</a:t>
            </a:r>
          </a:p>
          <a:p>
            <a:r>
              <a:rPr lang="en-US" sz="2600" b="1" dirty="0"/>
              <a:t>Streamline Return &amp; Refund Process- </a:t>
            </a:r>
            <a:r>
              <a:rPr lang="en-US" sz="2600" dirty="0"/>
              <a:t>Simplify and speed up returns for defective or unsatisfactory products.</a:t>
            </a:r>
          </a:p>
          <a:p>
            <a:r>
              <a:rPr lang="en-US" sz="2600" b="1" dirty="0"/>
              <a:t>Establish Clear Product Sourcing Partnerships- </a:t>
            </a:r>
            <a:r>
              <a:rPr lang="en-US" sz="2600" dirty="0"/>
              <a:t>Work with reputable suppliers and manufacturers to ensure consistent quality.</a:t>
            </a:r>
          </a:p>
          <a:p>
            <a:r>
              <a:rPr lang="en-US" sz="2600" b="1" dirty="0"/>
              <a:t>Create a Strong Customer Support System- </a:t>
            </a:r>
            <a:r>
              <a:rPr lang="en-US" sz="2600" dirty="0"/>
              <a:t>Offer quick and effective support for customers facing product quality issues.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817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1CF4F-528F-D5C4-9D41-443CAD7A73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1" dirty="0">
                <a:latin typeface="+mn-lt"/>
              </a:rPr>
              <a:t>SUCCESS CRITERIA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232343-0263-0DAA-8BF0-ED875E1A76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b="1" dirty="0"/>
              <a:t>Verified &amp; Trusted Sellers- </a:t>
            </a:r>
            <a:r>
              <a:rPr lang="en-US" sz="2400" dirty="0"/>
              <a:t>Only allow verified sellers to list products, ensuring quality standards are met.</a:t>
            </a:r>
          </a:p>
          <a:p>
            <a:r>
              <a:rPr lang="en-US" sz="2400" b="1" dirty="0"/>
              <a:t>Quality Control &amp; Inspection- </a:t>
            </a:r>
            <a:r>
              <a:rPr lang="en-US" sz="2400" dirty="0"/>
              <a:t>Implement strict product inspections and quality checks before shipping.</a:t>
            </a:r>
          </a:p>
          <a:p>
            <a:r>
              <a:rPr lang="en-US" sz="2400" b="1" dirty="0"/>
              <a:t>Clear &amp; Accurate Product Descriptions- </a:t>
            </a:r>
            <a:r>
              <a:rPr lang="en-US" sz="2400" dirty="0"/>
              <a:t>Use real images, detailed descriptions, and accurate specifications.</a:t>
            </a:r>
          </a:p>
          <a:p>
            <a:r>
              <a:rPr lang="en-US" sz="2400" b="1" dirty="0"/>
              <a:t>Customer Reviews &amp; Feedback- </a:t>
            </a:r>
            <a:r>
              <a:rPr lang="en-US" sz="2400" dirty="0"/>
              <a:t>Encourage reviews and ratings to help future customers make informed decisions.</a:t>
            </a:r>
          </a:p>
          <a:p>
            <a:r>
              <a:rPr lang="en-US" sz="2400" b="1" dirty="0"/>
              <a:t>Ongoing Monitoring &amp; Feedback Loops- </a:t>
            </a:r>
            <a:r>
              <a:rPr lang="en-US" sz="2400" dirty="0"/>
              <a:t>Regularly track product performance and customer feedback for continuous improvement.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2004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67CB29-8CC7-CA26-8845-84C0B6634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 </a:t>
            </a:r>
            <a:r>
              <a:rPr lang="en-US" b="1" dirty="0">
                <a:latin typeface="+mn-lt"/>
              </a:rPr>
              <a:t>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4AD9D1-629C-1BAC-57E1-20800851BD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b="1" dirty="0"/>
              <a:t>Scrum Framework</a:t>
            </a:r>
            <a:r>
              <a:rPr lang="en-US" dirty="0"/>
              <a:t> – Use sprints for continuous improvement in product quality.</a:t>
            </a:r>
          </a:p>
          <a:p>
            <a:r>
              <a:rPr lang="en-US" b="1" dirty="0"/>
              <a:t>Product Backlog Prioritization </a:t>
            </a:r>
            <a:r>
              <a:rPr lang="en-US" dirty="0"/>
              <a:t>– List and prioritize product quality issues for continuous improvement.</a:t>
            </a:r>
          </a:p>
          <a:p>
            <a:r>
              <a:rPr lang="en-US" b="1" dirty="0"/>
              <a:t>Sprint Planning </a:t>
            </a:r>
            <a:r>
              <a:rPr lang="en-US" dirty="0"/>
              <a:t>– Break down quality improvement tasks into short, manageable sprints</a:t>
            </a:r>
          </a:p>
          <a:p>
            <a:r>
              <a:rPr lang="en-US" b="1" dirty="0"/>
              <a:t>Daily Stand-ups </a:t>
            </a:r>
            <a:r>
              <a:rPr lang="en-US" dirty="0"/>
              <a:t>– Regular updates on product defects, return trends, and quality control measures.</a:t>
            </a:r>
          </a:p>
          <a:p>
            <a:r>
              <a:rPr lang="en-US" b="1" dirty="0"/>
              <a:t>Definition of Done </a:t>
            </a:r>
            <a:r>
              <a:rPr lang="en-US" dirty="0"/>
              <a:t>(DoD) – Ensure strict quality standards before approving product listings.</a:t>
            </a:r>
          </a:p>
          <a:p>
            <a:r>
              <a:rPr lang="en-US" b="1" dirty="0"/>
              <a:t>Retrospective Meetings </a:t>
            </a:r>
            <a:r>
              <a:rPr lang="en-US" dirty="0"/>
              <a:t>– Analyze past issues and refine strategies for better product quality control.</a:t>
            </a:r>
          </a:p>
          <a:p>
            <a:r>
              <a:rPr lang="en-US" b="1" dirty="0"/>
              <a:t>Daily Scrum Meetings </a:t>
            </a:r>
            <a:r>
              <a:rPr lang="en-US" dirty="0"/>
              <a:t>– Track progress on quality improvement tasks.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2839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2C5C8-2294-D3C4-D7AA-D70C20D217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b="1" dirty="0">
                <a:latin typeface="+mn-lt"/>
              </a:rPr>
              <a:t>RESOURCES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797D62-F9CD-14A6-A784-C24748C04F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PEOPLE</a:t>
            </a:r>
          </a:p>
          <a:p>
            <a:r>
              <a:rPr lang="en-US" sz="2400" b="1" dirty="0"/>
              <a:t>App Development Team – </a:t>
            </a:r>
            <a:r>
              <a:rPr lang="en-US" sz="2400" dirty="0"/>
              <a:t>Developers (Frontend, Backend, UI/UX Designers)</a:t>
            </a:r>
          </a:p>
          <a:p>
            <a:r>
              <a:rPr lang="en-US" sz="2400" b="1" dirty="0"/>
              <a:t>Product &amp; Inventory Team – </a:t>
            </a:r>
            <a:r>
              <a:rPr lang="en-US" sz="2400" dirty="0"/>
              <a:t>Manages product listings &amp; suppliers</a:t>
            </a:r>
          </a:p>
          <a:p>
            <a:r>
              <a:rPr lang="en-US" sz="2400" b="1" dirty="0"/>
              <a:t>Marketing Team – </a:t>
            </a:r>
            <a:r>
              <a:rPr lang="en-US" sz="2400" dirty="0"/>
              <a:t>Handles social media, ads, and promotions</a:t>
            </a:r>
          </a:p>
          <a:p>
            <a:r>
              <a:rPr lang="en-US" sz="2400" b="1" dirty="0"/>
              <a:t>Customer Support Team – </a:t>
            </a:r>
            <a:r>
              <a:rPr lang="en-US" sz="2400" dirty="0"/>
              <a:t>Resolves buyer complaints, refunds, and returns</a:t>
            </a:r>
          </a:p>
          <a:p>
            <a:r>
              <a:rPr lang="en-US" sz="2400" b="1" dirty="0"/>
              <a:t>Logistics &amp; Delivery Partners – </a:t>
            </a:r>
            <a:r>
              <a:rPr lang="en-US" sz="2400" dirty="0"/>
              <a:t>Ensures fast and reliable shipping</a:t>
            </a:r>
          </a:p>
          <a:p>
            <a:r>
              <a:rPr lang="en-US" sz="2400" b="1" dirty="0"/>
              <a:t>Finance &amp; Admin Team – </a:t>
            </a:r>
            <a:r>
              <a:rPr lang="en-US" sz="2400" dirty="0"/>
              <a:t>Manages payments, budgeting, and business growth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50835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1548</TotalTime>
  <Words>1050</Words>
  <Application>Microsoft Office PowerPoint</Application>
  <PresentationFormat>Widescreen</PresentationFormat>
  <Paragraphs>90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PowerPoint Presentation</vt:lpstr>
      <vt:lpstr> SITUATION</vt:lpstr>
      <vt:lpstr> PROBLEM</vt:lpstr>
      <vt:lpstr> OPPORTUNITY</vt:lpstr>
      <vt:lpstr> PURPOSE STATEMENT </vt:lpstr>
      <vt:lpstr> PROJECT OBJECTIVES </vt:lpstr>
      <vt:lpstr> SUCCESS CRITERIA</vt:lpstr>
      <vt:lpstr> METHODS</vt:lpstr>
      <vt:lpstr> RESOURCES</vt:lpstr>
      <vt:lpstr>TIME ( PROJECT TIMLINE)</vt:lpstr>
      <vt:lpstr> BUDGET</vt:lpstr>
      <vt:lpstr> RISKS</vt:lpstr>
      <vt:lpstr> DEPENDENCIES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</cp:revision>
  <dcterms:created xsi:type="dcterms:W3CDTF">2025-02-17T15:08:44Z</dcterms:created>
  <dcterms:modified xsi:type="dcterms:W3CDTF">2025-02-18T16:57:34Z</dcterms:modified>
</cp:coreProperties>
</file>