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87" d="100"/>
          <a:sy n="87" d="100"/>
        </p:scale>
        <p:origin x="-528" y="-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9D31E9-B4CE-F4EC-C759-137F61392D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B37F966D-00EF-DF18-8301-6B3E8349F4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116C34E6-ED54-153F-E85F-CD9EC142A041}"/>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5" name="Footer Placeholder 4">
            <a:extLst>
              <a:ext uri="{FF2B5EF4-FFF2-40B4-BE49-F238E27FC236}">
                <a16:creationId xmlns="" xmlns:a16="http://schemas.microsoft.com/office/drawing/2014/main" id="{F63F1AC4-CA46-A8C3-7E15-21CF302D56CE}"/>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D04C8FC2-D54C-C83E-031D-7C5F2954B7BF}"/>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1166192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7DD4B3-88A2-9482-BF68-B05CF1E51ED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8691D573-A9E3-F448-8452-E0FA7826D0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E82D1EE-2555-5EA4-3EEA-CB0463FC1BA3}"/>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5" name="Footer Placeholder 4">
            <a:extLst>
              <a:ext uri="{FF2B5EF4-FFF2-40B4-BE49-F238E27FC236}">
                <a16:creationId xmlns="" xmlns:a16="http://schemas.microsoft.com/office/drawing/2014/main" id="{803E627B-4757-017F-8407-F7B2674B366C}"/>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C0814008-4D1D-5EBC-EA62-73D6AA933D13}"/>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331121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DC57A4A6-7C11-4085-7951-4A87B3934C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018ECD01-1518-FCDF-9615-3C745EA89A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CD5358BD-32B9-4E9C-56A1-2664ACBE119A}"/>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5" name="Footer Placeholder 4">
            <a:extLst>
              <a:ext uri="{FF2B5EF4-FFF2-40B4-BE49-F238E27FC236}">
                <a16:creationId xmlns="" xmlns:a16="http://schemas.microsoft.com/office/drawing/2014/main" id="{F611A06A-3284-D2A2-2BE8-FB1D0A4126C5}"/>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35E6C18A-678E-B36D-FF3A-A7FF5981300B}"/>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331014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3867B2-575D-D18F-F34E-B4592A10E86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FA881665-408E-06B8-03C8-D78D661EB9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EB721E59-963B-D7F5-5793-C8580BCC58DF}"/>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5" name="Footer Placeholder 4">
            <a:extLst>
              <a:ext uri="{FF2B5EF4-FFF2-40B4-BE49-F238E27FC236}">
                <a16:creationId xmlns="" xmlns:a16="http://schemas.microsoft.com/office/drawing/2014/main" id="{C7890C7B-2301-2866-8279-A805DFE28D8A}"/>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FAF769D8-F50D-78BE-4342-642853F30098}"/>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2138891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DA0C75-E73D-C116-D345-5FA2B2CEB2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941644CF-59FE-1610-BE70-517075D14E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0578F27-A9FC-185A-EEA3-B010B1B6462E}"/>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5" name="Footer Placeholder 4">
            <a:extLst>
              <a:ext uri="{FF2B5EF4-FFF2-40B4-BE49-F238E27FC236}">
                <a16:creationId xmlns="" xmlns:a16="http://schemas.microsoft.com/office/drawing/2014/main" id="{E7A48107-2FFF-6596-1917-7288609630E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5D9F23B4-26B3-CFC1-F177-C8EFECE6018D}"/>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295348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730AF4-8D23-89B0-2181-07F698DF3AA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C6EE5740-0672-063D-FF2F-B56C72454A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B0A16AD7-7F88-7868-2432-BB555B498F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AF56B235-2009-878B-2452-172E6E56C080}"/>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6" name="Footer Placeholder 5">
            <a:extLst>
              <a:ext uri="{FF2B5EF4-FFF2-40B4-BE49-F238E27FC236}">
                <a16:creationId xmlns="" xmlns:a16="http://schemas.microsoft.com/office/drawing/2014/main" id="{1D3BBB26-9AB5-EF32-85F5-5808845E25C6}"/>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 xmlns:a16="http://schemas.microsoft.com/office/drawing/2014/main" id="{2C15857D-DEEA-1137-AB8B-7B8AD117B3FE}"/>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1660242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AB6EE7-1625-E0C8-7F23-8746FEEA8B6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D61E87E9-0042-87FF-150E-8A4603128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E87A24F-DD65-173A-E949-6CA75808B2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87F43C68-6D5B-737B-550B-B2AF08F40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6A67BBB-AC96-49CE-A667-AB00D5D42F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F4565B5F-D3E1-B358-41B7-B0FF3FF93F97}"/>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8" name="Footer Placeholder 7">
            <a:extLst>
              <a:ext uri="{FF2B5EF4-FFF2-40B4-BE49-F238E27FC236}">
                <a16:creationId xmlns="" xmlns:a16="http://schemas.microsoft.com/office/drawing/2014/main" id="{8A697082-B8AB-A8E2-27DD-4BAF9A5563BE}"/>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 xmlns:a16="http://schemas.microsoft.com/office/drawing/2014/main" id="{69E6A5CD-2B79-A52D-B89D-491D29FD7769}"/>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257932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9B181E-5BF4-86C5-C7B1-6E08FEE12D4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9BC08A6C-C850-01E4-14BD-06C06C2FB820}"/>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4" name="Footer Placeholder 3">
            <a:extLst>
              <a:ext uri="{FF2B5EF4-FFF2-40B4-BE49-F238E27FC236}">
                <a16:creationId xmlns="" xmlns:a16="http://schemas.microsoft.com/office/drawing/2014/main" id="{C65A29DF-23D6-BAEE-DEE3-025428B0EA0D}"/>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 xmlns:a16="http://schemas.microsoft.com/office/drawing/2014/main" id="{A6A48652-6C30-1725-B390-B40EB7EF58B9}"/>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3993555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7D7B07A-0D8A-BFD8-6F2F-780336EC2B85}"/>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3" name="Footer Placeholder 2">
            <a:extLst>
              <a:ext uri="{FF2B5EF4-FFF2-40B4-BE49-F238E27FC236}">
                <a16:creationId xmlns="" xmlns:a16="http://schemas.microsoft.com/office/drawing/2014/main" id="{0087CA0E-5C32-76B8-F28F-155858D4B8A5}"/>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 xmlns:a16="http://schemas.microsoft.com/office/drawing/2014/main" id="{E7FEEF20-633E-6E4F-4350-3B4CC15911ED}"/>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3821073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B37178-F5E3-8B11-E656-15F5692D90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1DA032AE-6000-B9A9-AC90-4686E251B6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4701C6FE-1308-39BB-E339-68E465A297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05A2114-0288-F288-3DC4-4FDC0ED49AF6}"/>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6" name="Footer Placeholder 5">
            <a:extLst>
              <a:ext uri="{FF2B5EF4-FFF2-40B4-BE49-F238E27FC236}">
                <a16:creationId xmlns="" xmlns:a16="http://schemas.microsoft.com/office/drawing/2014/main" id="{A7ACFC22-C7AA-B145-A35B-8CFAE2FE8D72}"/>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 xmlns:a16="http://schemas.microsoft.com/office/drawing/2014/main" id="{EA8C0362-70F6-39E2-FA3D-B017CDAD20D3}"/>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3063910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113405-818F-0536-8159-3AF570B964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3E82DB09-BBB7-6EEB-729D-D50022DC58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 xmlns:a16="http://schemas.microsoft.com/office/drawing/2014/main" id="{774918EA-D693-EA13-4305-62DDED5309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A051AE0-BBB3-E85C-F2FA-7810936E4860}"/>
              </a:ext>
            </a:extLst>
          </p:cNvPr>
          <p:cNvSpPr>
            <a:spLocks noGrp="1"/>
          </p:cNvSpPr>
          <p:nvPr>
            <p:ph type="dt" sz="half" idx="10"/>
          </p:nvPr>
        </p:nvSpPr>
        <p:spPr/>
        <p:txBody>
          <a:bodyPr/>
          <a:lstStyle/>
          <a:p>
            <a:fld id="{FA984DE1-4353-4414-B6A0-F3AAE110E948}" type="datetimeFigureOut">
              <a:rPr lang="en-IN" smtClean="0"/>
              <a:pPr/>
              <a:t>06-02-2025</a:t>
            </a:fld>
            <a:endParaRPr lang="en-IN" dirty="0"/>
          </a:p>
        </p:txBody>
      </p:sp>
      <p:sp>
        <p:nvSpPr>
          <p:cNvPr id="6" name="Footer Placeholder 5">
            <a:extLst>
              <a:ext uri="{FF2B5EF4-FFF2-40B4-BE49-F238E27FC236}">
                <a16:creationId xmlns="" xmlns:a16="http://schemas.microsoft.com/office/drawing/2014/main" id="{7D4DF128-FB61-7ECE-8D85-A5153BF52FB8}"/>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 xmlns:a16="http://schemas.microsoft.com/office/drawing/2014/main" id="{01034335-691F-3E85-503A-DB4B90DD1E5A}"/>
              </a:ext>
            </a:extLst>
          </p:cNvPr>
          <p:cNvSpPr>
            <a:spLocks noGrp="1"/>
          </p:cNvSpPr>
          <p:nvPr>
            <p:ph type="sldNum" sz="quarter" idx="12"/>
          </p:nvPr>
        </p:nvSpPr>
        <p:spPr/>
        <p:txBody>
          <a:body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1196360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FB4F95F7-065A-B306-7652-4267E12AA9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A3BADC75-BADE-E5F9-8B50-C9DC7449F9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840F42A6-7F9B-1844-F12B-47CB5DEB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984DE1-4353-4414-B6A0-F3AAE110E948}" type="datetimeFigureOut">
              <a:rPr lang="en-IN" smtClean="0"/>
              <a:pPr/>
              <a:t>06-02-2025</a:t>
            </a:fld>
            <a:endParaRPr lang="en-IN" dirty="0"/>
          </a:p>
        </p:txBody>
      </p:sp>
      <p:sp>
        <p:nvSpPr>
          <p:cNvPr id="5" name="Footer Placeholder 4">
            <a:extLst>
              <a:ext uri="{FF2B5EF4-FFF2-40B4-BE49-F238E27FC236}">
                <a16:creationId xmlns="" xmlns:a16="http://schemas.microsoft.com/office/drawing/2014/main" id="{374DCAD7-9E03-20AC-4C18-3FAF3201E9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 xmlns:a16="http://schemas.microsoft.com/office/drawing/2014/main" id="{DF0849EC-2CA3-AE09-1577-87573FFFDD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AD397-B3F8-4A3D-A046-5D60ED29D4E5}" type="slidenum">
              <a:rPr lang="en-IN" smtClean="0"/>
              <a:pPr/>
              <a:t>‹#›</a:t>
            </a:fld>
            <a:endParaRPr lang="en-IN" dirty="0"/>
          </a:p>
        </p:txBody>
      </p:sp>
    </p:spTree>
    <p:extLst>
      <p:ext uri="{BB962C8B-B14F-4D97-AF65-F5344CB8AC3E}">
        <p14:creationId xmlns="" xmlns:p14="http://schemas.microsoft.com/office/powerpoint/2010/main" val="4213270277"/>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90A452-0FC4-D026-0C07-495B28BF3983}"/>
              </a:ext>
            </a:extLst>
          </p:cNvPr>
          <p:cNvSpPr>
            <a:spLocks noGrp="1"/>
          </p:cNvSpPr>
          <p:nvPr>
            <p:ph type="ctrTitle"/>
          </p:nvPr>
        </p:nvSpPr>
        <p:spPr/>
        <p:txBody>
          <a:bodyPr/>
          <a:lstStyle/>
          <a:p>
            <a:r>
              <a:rPr lang="en-IN" dirty="0"/>
              <a:t>Tour management system</a:t>
            </a:r>
          </a:p>
        </p:txBody>
      </p:sp>
      <p:sp>
        <p:nvSpPr>
          <p:cNvPr id="3" name="Subtitle 2">
            <a:extLst>
              <a:ext uri="{FF2B5EF4-FFF2-40B4-BE49-F238E27FC236}">
                <a16:creationId xmlns="" xmlns:a16="http://schemas.microsoft.com/office/drawing/2014/main" id="{778BC73F-6EFB-A4B8-4B05-06001A278984}"/>
              </a:ext>
            </a:extLst>
          </p:cNvPr>
          <p:cNvSpPr>
            <a:spLocks noGrp="1"/>
          </p:cNvSpPr>
          <p:nvPr>
            <p:ph type="subTitle" idx="1"/>
          </p:nvPr>
        </p:nvSpPr>
        <p:spPr/>
        <p:txBody>
          <a:bodyPr/>
          <a:lstStyle/>
          <a:p>
            <a:r>
              <a:rPr lang="en-IN" dirty="0"/>
              <a:t>Prepared By: </a:t>
            </a:r>
            <a:r>
              <a:rPr lang="en-IN" dirty="0" err="1" smtClean="0"/>
              <a:t>Y.G.P.srujana</a:t>
            </a:r>
            <a:r>
              <a:rPr lang="en-IN" smtClean="0"/>
              <a:t>                                                     Date:05/01/2025                            </a:t>
            </a:r>
            <a:endParaRPr lang="en-IN" dirty="0"/>
          </a:p>
        </p:txBody>
      </p:sp>
    </p:spTree>
    <p:extLst>
      <p:ext uri="{BB962C8B-B14F-4D97-AF65-F5344CB8AC3E}">
        <p14:creationId xmlns="" xmlns:p14="http://schemas.microsoft.com/office/powerpoint/2010/main" val="3739629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DD98C93-EE70-3985-7E61-D5C043DC8ABA}"/>
              </a:ext>
            </a:extLst>
          </p:cNvPr>
          <p:cNvSpPr>
            <a:spLocks noGrp="1"/>
          </p:cNvSpPr>
          <p:nvPr>
            <p:ph idx="1"/>
          </p:nvPr>
        </p:nvSpPr>
        <p:spPr>
          <a:xfrm>
            <a:off x="838200" y="130629"/>
            <a:ext cx="10515600" cy="6046334"/>
          </a:xfrm>
          <a:noFill/>
        </p:spPr>
        <p:txBody>
          <a:bodyPr>
            <a:normAutofit/>
          </a:bodyPr>
          <a:lstStyle/>
          <a:p>
            <a:pPr>
              <a:buFont typeface="Wingdings" panose="05000000000000000000" pitchFamily="2" charset="2"/>
              <a:buChar char="v"/>
            </a:pPr>
            <a:r>
              <a:rPr lang="en-IN" dirty="0"/>
              <a:t>Situation for this project:- The present situation in this project is to customer can be able to visit history places by saving time and energy. Clints showing more interest in this  project.</a:t>
            </a:r>
          </a:p>
          <a:p>
            <a:endParaRPr lang="en-IN" dirty="0"/>
          </a:p>
          <a:p>
            <a:pPr marL="0" indent="0">
              <a:buNone/>
            </a:pPr>
            <a:endParaRPr lang="en-IN" dirty="0"/>
          </a:p>
          <a:p>
            <a:pPr>
              <a:buFont typeface="Wingdings" panose="05000000000000000000" pitchFamily="2" charset="2"/>
              <a:buChar char="v"/>
            </a:pPr>
            <a:r>
              <a:rPr lang="en-IN" dirty="0"/>
              <a:t>Problem for this project:- The main problem in this project is the customer information will be stored in tour information system it may leaked and once customer ticket will be reservation it’s not able to cancel quick.</a:t>
            </a:r>
          </a:p>
          <a:p>
            <a:pPr marL="0" indent="0">
              <a:buNone/>
            </a:pPr>
            <a:endParaRPr lang="en-IN" dirty="0"/>
          </a:p>
          <a:p>
            <a:pPr>
              <a:buFont typeface="Wingdings" panose="05000000000000000000" pitchFamily="2" charset="2"/>
              <a:buChar char="v"/>
            </a:pPr>
            <a:r>
              <a:rPr lang="en-IN" dirty="0"/>
              <a:t>Opportunity fir this project:- By satisfying the customer with the tour package and by saving the both time and energy of customers it will become the international business</a:t>
            </a:r>
          </a:p>
        </p:txBody>
      </p:sp>
    </p:spTree>
    <p:extLst>
      <p:ext uri="{BB962C8B-B14F-4D97-AF65-F5344CB8AC3E}">
        <p14:creationId xmlns="" xmlns:p14="http://schemas.microsoft.com/office/powerpoint/2010/main" val="1551263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6E7E50-62D8-F332-164B-E0EDD121DD55}"/>
              </a:ext>
            </a:extLst>
          </p:cNvPr>
          <p:cNvSpPr>
            <a:spLocks noGrp="1"/>
          </p:cNvSpPr>
          <p:nvPr>
            <p:ph type="title"/>
          </p:nvPr>
        </p:nvSpPr>
        <p:spPr>
          <a:xfrm>
            <a:off x="838200" y="365126"/>
            <a:ext cx="10515600" cy="720724"/>
          </a:xfrm>
        </p:spPr>
        <p:txBody>
          <a:bodyPr/>
          <a:lstStyle/>
          <a:p>
            <a:pPr marL="571500" indent="-571500">
              <a:buFont typeface="Wingdings" panose="05000000000000000000" pitchFamily="2" charset="2"/>
              <a:buChar char="Ø"/>
            </a:pPr>
            <a:r>
              <a:rPr lang="en-IN" dirty="0"/>
              <a:t>Goal of the project:-</a:t>
            </a:r>
          </a:p>
        </p:txBody>
      </p:sp>
      <p:sp>
        <p:nvSpPr>
          <p:cNvPr id="3" name="Content Placeholder 2">
            <a:extLst>
              <a:ext uri="{FF2B5EF4-FFF2-40B4-BE49-F238E27FC236}">
                <a16:creationId xmlns="" xmlns:a16="http://schemas.microsoft.com/office/drawing/2014/main" id="{2CEC8174-713D-718C-F6E6-3CA925853EC5}"/>
              </a:ext>
            </a:extLst>
          </p:cNvPr>
          <p:cNvSpPr>
            <a:spLocks noGrp="1"/>
          </p:cNvSpPr>
          <p:nvPr>
            <p:ph idx="1"/>
          </p:nvPr>
        </p:nvSpPr>
        <p:spPr>
          <a:xfrm>
            <a:off x="838200" y="1152525"/>
            <a:ext cx="10515600" cy="5024438"/>
          </a:xfrm>
          <a:noFill/>
          <a:ln>
            <a:noFill/>
          </a:ln>
        </p:spPr>
        <p:txBody>
          <a:bodyPr>
            <a:normAutofit lnSpcReduction="10000"/>
          </a:bodyPr>
          <a:lstStyle/>
          <a:p>
            <a:pPr>
              <a:buFont typeface="Wingdings" panose="05000000000000000000" pitchFamily="2" charset="2"/>
              <a:buChar char="§"/>
            </a:pPr>
            <a:r>
              <a:rPr lang="en-IN" dirty="0"/>
              <a:t>The purpose of this project is to provide best experience to customer and save both time and money</a:t>
            </a:r>
          </a:p>
          <a:p>
            <a:pPr>
              <a:buFont typeface="Wingdings" panose="05000000000000000000" pitchFamily="2" charset="2"/>
              <a:buChar char="§"/>
            </a:pPr>
            <a:endParaRPr lang="en-IN" dirty="0"/>
          </a:p>
          <a:p>
            <a:pPr>
              <a:buFont typeface="Wingdings" panose="05000000000000000000" pitchFamily="2" charset="2"/>
              <a:buChar char="§"/>
            </a:pPr>
            <a:r>
              <a:rPr lang="en-IN" dirty="0"/>
              <a:t>By this application the customer will be able to select the tour package on the base on his interest through  online.</a:t>
            </a:r>
          </a:p>
          <a:p>
            <a:pPr>
              <a:buFont typeface="Wingdings" panose="05000000000000000000" pitchFamily="2" charset="2"/>
              <a:buChar char="§"/>
            </a:pPr>
            <a:endParaRPr lang="en-IN" dirty="0"/>
          </a:p>
          <a:p>
            <a:pPr>
              <a:buFont typeface="Wingdings" panose="05000000000000000000" pitchFamily="2" charset="2"/>
              <a:buChar char="§"/>
            </a:pPr>
            <a:r>
              <a:rPr lang="en-IN" dirty="0"/>
              <a:t>Through this project it will be simple to the customer to select are cancel and able to pay through cash, card, cheque.</a:t>
            </a:r>
          </a:p>
          <a:p>
            <a:pPr>
              <a:buFont typeface="Wingdings" panose="05000000000000000000" pitchFamily="2" charset="2"/>
              <a:buChar char="§"/>
            </a:pPr>
            <a:endParaRPr lang="en-IN" dirty="0"/>
          </a:p>
          <a:p>
            <a:pPr>
              <a:buFont typeface="Wingdings" panose="05000000000000000000" pitchFamily="2" charset="2"/>
              <a:buChar char="§"/>
            </a:pPr>
            <a:r>
              <a:rPr lang="en-IN" dirty="0"/>
              <a:t>By implementing this project, the </a:t>
            </a:r>
            <a:r>
              <a:rPr lang="en-IN" dirty="0" smtClean="0"/>
              <a:t>origination </a:t>
            </a:r>
            <a:r>
              <a:rPr lang="en-IN" dirty="0"/>
              <a:t>will be able to become international business </a:t>
            </a:r>
          </a:p>
        </p:txBody>
      </p:sp>
    </p:spTree>
    <p:extLst>
      <p:ext uri="{BB962C8B-B14F-4D97-AF65-F5344CB8AC3E}">
        <p14:creationId xmlns="" xmlns:p14="http://schemas.microsoft.com/office/powerpoint/2010/main" val="2443559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extLst>
              <a:ext uri="{BEBA8EAE-BF5A-486C-A8C5-ECC9F3942E4B}">
                <a14:imgProps xmlns="" xmlns:a14="http://schemas.microsoft.com/office/drawing/2010/main">
                  <a14:imgLayer r:embed="rId3">
                    <a14:imgEffect>
                      <a14:saturation sat="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AC8FA6-20A2-ED63-503D-4F549E6BCD27}"/>
              </a:ext>
            </a:extLst>
          </p:cNvPr>
          <p:cNvSpPr>
            <a:spLocks noGrp="1"/>
          </p:cNvSpPr>
          <p:nvPr>
            <p:ph type="title"/>
          </p:nvPr>
        </p:nvSpPr>
        <p:spPr>
          <a:xfrm>
            <a:off x="838200" y="365125"/>
            <a:ext cx="10515600" cy="1325563"/>
          </a:xfrm>
          <a:noFill/>
        </p:spPr>
        <p:txBody>
          <a:bodyPr/>
          <a:lstStyle/>
          <a:p>
            <a:pPr marL="571500" indent="-571500">
              <a:buFont typeface="Wingdings" panose="05000000000000000000" pitchFamily="2" charset="2"/>
              <a:buChar char="Ø"/>
            </a:pPr>
            <a:r>
              <a:rPr lang="en-IN" dirty="0"/>
              <a:t>Project Objectives:-</a:t>
            </a:r>
          </a:p>
        </p:txBody>
      </p:sp>
      <p:sp>
        <p:nvSpPr>
          <p:cNvPr id="5" name="Content Placeholder 4">
            <a:extLst>
              <a:ext uri="{FF2B5EF4-FFF2-40B4-BE49-F238E27FC236}">
                <a16:creationId xmlns="" xmlns:a16="http://schemas.microsoft.com/office/drawing/2014/main" id="{F9F6A4FD-BD75-07A7-1E93-55B3B8EDA7A7}"/>
              </a:ext>
            </a:extLst>
          </p:cNvPr>
          <p:cNvSpPr>
            <a:spLocks noGrp="1"/>
          </p:cNvSpPr>
          <p:nvPr>
            <p:ph idx="1"/>
          </p:nvPr>
        </p:nvSpPr>
        <p:spPr>
          <a:noFill/>
        </p:spPr>
        <p:txBody>
          <a:bodyPr>
            <a:noAutofit/>
          </a:bodyPr>
          <a:lstStyle/>
          <a:p>
            <a:pPr marL="0" indent="0"/>
            <a:r>
              <a:rPr lang="en-IN" sz="2400" dirty="0"/>
              <a:t>The main objective is to provide better experience and save the customer time and energy.</a:t>
            </a:r>
          </a:p>
          <a:p>
            <a:pPr>
              <a:buFont typeface="Wingdings" panose="05000000000000000000" pitchFamily="2" charset="2"/>
              <a:buChar char="Ø"/>
            </a:pPr>
            <a:endParaRPr lang="en-IN" sz="2400" dirty="0"/>
          </a:p>
          <a:p>
            <a:pPr marL="0" indent="0"/>
            <a:r>
              <a:rPr lang="en-IN" sz="2400" dirty="0"/>
              <a:t>To make that customer satisfied with his/she tour package and seeing the worthy history places</a:t>
            </a:r>
            <a:r>
              <a:rPr lang="en-IN" sz="2400" dirty="0" smtClean="0"/>
              <a:t>.</a:t>
            </a:r>
          </a:p>
          <a:p>
            <a:pPr marL="0" indent="0"/>
            <a:endParaRPr lang="en-IN" sz="2400" dirty="0" smtClean="0"/>
          </a:p>
          <a:p>
            <a:pPr marL="0" indent="0"/>
            <a:r>
              <a:rPr lang="en-IN" sz="2400" dirty="0" smtClean="0"/>
              <a:t>To make user- friendly interface for customer to understand about application and make payment security and privacy security for customer.</a:t>
            </a:r>
          </a:p>
          <a:p>
            <a:pPr marL="0" indent="0"/>
            <a:endParaRPr lang="en-IN" sz="2400" dirty="0" smtClean="0"/>
          </a:p>
          <a:p>
            <a:pPr marL="0" indent="0"/>
            <a:r>
              <a:rPr lang="en-IN" sz="2400" dirty="0" smtClean="0"/>
              <a:t>Provide Day-To-Day updates to customer by notifications</a:t>
            </a:r>
            <a:endParaRPr lang="en-IN" sz="2400" dirty="0"/>
          </a:p>
          <a:p>
            <a:pPr marL="0" indent="0">
              <a:buNone/>
            </a:pPr>
            <a:endParaRPr lang="en-IN" sz="4000" dirty="0"/>
          </a:p>
        </p:txBody>
      </p:sp>
    </p:spTree>
    <p:extLst>
      <p:ext uri="{BB962C8B-B14F-4D97-AF65-F5344CB8AC3E}">
        <p14:creationId xmlns="" xmlns:p14="http://schemas.microsoft.com/office/powerpoint/2010/main" val="1101483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8DA250-2B6D-67C3-E355-8B47DF563391}"/>
              </a:ext>
            </a:extLst>
          </p:cNvPr>
          <p:cNvSpPr>
            <a:spLocks noGrp="1"/>
          </p:cNvSpPr>
          <p:nvPr>
            <p:ph type="title"/>
          </p:nvPr>
        </p:nvSpPr>
        <p:spPr/>
        <p:txBody>
          <a:bodyPr/>
          <a:lstStyle/>
          <a:p>
            <a:pPr marL="571500" indent="-571500">
              <a:buFont typeface="Wingdings" panose="05000000000000000000" pitchFamily="2" charset="2"/>
              <a:buChar char="Ø"/>
            </a:pPr>
            <a:r>
              <a:rPr lang="en-IN" dirty="0"/>
              <a:t>Success Criteria:-</a:t>
            </a:r>
          </a:p>
        </p:txBody>
      </p:sp>
      <p:sp>
        <p:nvSpPr>
          <p:cNvPr id="3" name="Content Placeholder 2">
            <a:extLst>
              <a:ext uri="{FF2B5EF4-FFF2-40B4-BE49-F238E27FC236}">
                <a16:creationId xmlns="" xmlns:a16="http://schemas.microsoft.com/office/drawing/2014/main" id="{DFC882A7-8977-7E81-0939-190A81C91863}"/>
              </a:ext>
            </a:extLst>
          </p:cNvPr>
          <p:cNvSpPr>
            <a:spLocks noGrp="1"/>
          </p:cNvSpPr>
          <p:nvPr>
            <p:ph idx="1"/>
          </p:nvPr>
        </p:nvSpPr>
        <p:spPr/>
        <p:txBody>
          <a:bodyPr>
            <a:normAutofit/>
          </a:bodyPr>
          <a:lstStyle/>
          <a:p>
            <a:pPr marL="0" indent="0">
              <a:buNone/>
            </a:pPr>
            <a:r>
              <a:rPr lang="en-IN" sz="4000" dirty="0"/>
              <a:t>By implementing this project the customer will be able to travel and get better experience and also save his time and energy.</a:t>
            </a:r>
          </a:p>
          <a:p>
            <a:pPr marL="0" indent="0">
              <a:buNone/>
            </a:pPr>
            <a:r>
              <a:rPr lang="en-IN" sz="4000" dirty="0"/>
              <a:t>It is hard to make every customer to attract but once the customers show the interest on this project then the organization will be able to grow the business in international level.</a:t>
            </a:r>
          </a:p>
        </p:txBody>
      </p:sp>
    </p:spTree>
    <p:extLst>
      <p:ext uri="{BB962C8B-B14F-4D97-AF65-F5344CB8AC3E}">
        <p14:creationId xmlns="" xmlns:p14="http://schemas.microsoft.com/office/powerpoint/2010/main" val="2454682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extLst>
              <a:ext uri="{BEBA8EAE-BF5A-486C-A8C5-ECC9F3942E4B}">
                <a14:imgProps xmlns="" xmlns:a14="http://schemas.microsoft.com/office/drawing/2010/main">
                  <a14:imgLayer r:embed="rId3">
                    <a14:imgEffect>
                      <a14:saturation sat="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EB072D-044E-096C-FA8A-748D9BC88C7D}"/>
              </a:ext>
            </a:extLst>
          </p:cNvPr>
          <p:cNvSpPr>
            <a:spLocks noGrp="1"/>
          </p:cNvSpPr>
          <p:nvPr>
            <p:ph type="title"/>
          </p:nvPr>
        </p:nvSpPr>
        <p:spPr/>
        <p:txBody>
          <a:bodyPr/>
          <a:lstStyle/>
          <a:p>
            <a:pPr marL="571500" indent="-571500">
              <a:buFont typeface="Wingdings" panose="05000000000000000000" pitchFamily="2" charset="2"/>
              <a:buChar char="Ø"/>
            </a:pPr>
            <a:r>
              <a:rPr lang="en-IN" dirty="0"/>
              <a:t>Methods/Approach:-</a:t>
            </a:r>
          </a:p>
        </p:txBody>
      </p:sp>
      <p:sp>
        <p:nvSpPr>
          <p:cNvPr id="3" name="Content Placeholder 2">
            <a:extLst>
              <a:ext uri="{FF2B5EF4-FFF2-40B4-BE49-F238E27FC236}">
                <a16:creationId xmlns="" xmlns:a16="http://schemas.microsoft.com/office/drawing/2014/main" id="{D85879A4-0338-C992-FB28-F86DF21C1389}"/>
              </a:ext>
            </a:extLst>
          </p:cNvPr>
          <p:cNvSpPr>
            <a:spLocks noGrp="1"/>
          </p:cNvSpPr>
          <p:nvPr>
            <p:ph idx="1"/>
          </p:nvPr>
        </p:nvSpPr>
        <p:spPr/>
        <p:txBody>
          <a:bodyPr>
            <a:normAutofit fontScale="47500" lnSpcReduction="20000"/>
          </a:bodyPr>
          <a:lstStyle/>
          <a:p>
            <a:pPr marL="0" indent="0">
              <a:buFont typeface="Wingdings" pitchFamily="2" charset="2"/>
              <a:buChar char="§"/>
            </a:pPr>
            <a:r>
              <a:rPr lang="en-IN" sz="6000" dirty="0"/>
              <a:t>The approach To gather requirements we use elicitation techniques to  get information from client</a:t>
            </a:r>
            <a:r>
              <a:rPr lang="en-IN" sz="6000" dirty="0" smtClean="0"/>
              <a:t>.</a:t>
            </a:r>
          </a:p>
          <a:p>
            <a:pPr marL="0" indent="0">
              <a:buFont typeface="Wingdings" pitchFamily="2" charset="2"/>
              <a:buChar char="§"/>
            </a:pPr>
            <a:endParaRPr lang="en-IN" sz="6000" dirty="0"/>
          </a:p>
          <a:p>
            <a:pPr marL="0" indent="0">
              <a:buFont typeface="Wingdings" pitchFamily="2" charset="2"/>
              <a:buChar char="§"/>
            </a:pPr>
            <a:r>
              <a:rPr lang="en-IN" sz="6000" dirty="0" smtClean="0"/>
              <a:t>The </a:t>
            </a:r>
            <a:r>
              <a:rPr lang="en-IN" sz="6000" dirty="0"/>
              <a:t>approach for asking questions is 5W1H technique</a:t>
            </a:r>
            <a:r>
              <a:rPr lang="en-IN" sz="6000" dirty="0" smtClean="0"/>
              <a:t>.</a:t>
            </a:r>
          </a:p>
          <a:p>
            <a:pPr marL="0" indent="0">
              <a:buFont typeface="Wingdings" pitchFamily="2" charset="2"/>
              <a:buChar char="§"/>
            </a:pPr>
            <a:endParaRPr lang="en-IN" sz="6000" dirty="0"/>
          </a:p>
          <a:p>
            <a:pPr marL="0" indent="0">
              <a:buFont typeface="Wingdings" pitchFamily="2" charset="2"/>
              <a:buChar char="§"/>
            </a:pPr>
            <a:r>
              <a:rPr lang="en-IN" sz="6000" dirty="0" smtClean="0"/>
              <a:t>By </a:t>
            </a:r>
            <a:r>
              <a:rPr lang="en-IN" sz="6000" dirty="0"/>
              <a:t>using RTM document we will update the client regarding project status.</a:t>
            </a:r>
            <a:br>
              <a:rPr lang="en-IN" sz="6000" dirty="0"/>
            </a:br>
            <a:endParaRPr lang="en-IN" sz="6000" dirty="0" smtClean="0"/>
          </a:p>
          <a:p>
            <a:pPr marL="0" indent="0">
              <a:buFont typeface="Wingdings" pitchFamily="2" charset="2"/>
              <a:buChar char="§"/>
            </a:pPr>
            <a:r>
              <a:rPr lang="en-IN" sz="6000" dirty="0" smtClean="0"/>
              <a:t>By using agile development and frequent feedback to stakeholder, and helpful for changing requirements and deliver the updates to the system</a:t>
            </a:r>
            <a:r>
              <a:rPr lang="en-IN" sz="6000" dirty="0"/>
              <a:t/>
            </a:r>
            <a:br>
              <a:rPr lang="en-IN" sz="6000" dirty="0"/>
            </a:br>
            <a:endParaRPr lang="en-IN" sz="4000" dirty="0"/>
          </a:p>
        </p:txBody>
      </p:sp>
    </p:spTree>
    <p:extLst>
      <p:ext uri="{BB962C8B-B14F-4D97-AF65-F5344CB8AC3E}">
        <p14:creationId xmlns="" xmlns:p14="http://schemas.microsoft.com/office/powerpoint/2010/main" val="601844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extLst>
              <a:ext uri="{BEBA8EAE-BF5A-486C-A8C5-ECC9F3942E4B}">
                <a14:imgProps xmlns="" xmlns:a14="http://schemas.microsoft.com/office/drawing/2010/main">
                  <a14:imgLayer r:embed="rId3">
                    <a14:imgEffect>
                      <a14:saturation sat="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C551E8-35D8-0D20-B129-B1F8D7415594}"/>
              </a:ext>
            </a:extLst>
          </p:cNvPr>
          <p:cNvSpPr>
            <a:spLocks noGrp="1"/>
          </p:cNvSpPr>
          <p:nvPr>
            <p:ph type="title"/>
          </p:nvPr>
        </p:nvSpPr>
        <p:spPr>
          <a:xfrm>
            <a:off x="854764" y="365125"/>
            <a:ext cx="10499035" cy="1325563"/>
          </a:xfrm>
        </p:spPr>
        <p:txBody>
          <a:bodyPr/>
          <a:lstStyle/>
          <a:p>
            <a:pPr marL="571500" indent="-571500">
              <a:buFont typeface="Wingdings" panose="05000000000000000000" pitchFamily="2" charset="2"/>
              <a:buChar char="Ø"/>
            </a:pPr>
            <a:r>
              <a:rPr lang="en-IN" dirty="0"/>
              <a:t>Resources:-</a:t>
            </a:r>
          </a:p>
        </p:txBody>
      </p:sp>
      <p:sp>
        <p:nvSpPr>
          <p:cNvPr id="3" name="Content Placeholder 2">
            <a:extLst>
              <a:ext uri="{FF2B5EF4-FFF2-40B4-BE49-F238E27FC236}">
                <a16:creationId xmlns="" xmlns:a16="http://schemas.microsoft.com/office/drawing/2014/main" id="{787DFD0F-7803-D277-B541-B1C085358B64}"/>
              </a:ext>
            </a:extLst>
          </p:cNvPr>
          <p:cNvSpPr>
            <a:spLocks noGrp="1"/>
          </p:cNvSpPr>
          <p:nvPr>
            <p:ph idx="1"/>
          </p:nvPr>
        </p:nvSpPr>
        <p:spPr/>
        <p:txBody>
          <a:bodyPr>
            <a:normAutofit lnSpcReduction="10000"/>
          </a:bodyPr>
          <a:lstStyle/>
          <a:p>
            <a:pPr marL="0" indent="0">
              <a:buNone/>
            </a:pPr>
            <a:r>
              <a:rPr lang="en-IN" dirty="0"/>
              <a:t> </a:t>
            </a:r>
            <a:r>
              <a:rPr lang="en-IN" sz="4000" dirty="0"/>
              <a:t>to impalement this project we need some resources like trained</a:t>
            </a:r>
            <a:r>
              <a:rPr lang="en-IN" dirty="0"/>
              <a:t> </a:t>
            </a:r>
            <a:r>
              <a:rPr lang="en-IN" sz="4000" dirty="0"/>
              <a:t>employees, software’s, hardware’s and trained resource.</a:t>
            </a:r>
          </a:p>
          <a:p>
            <a:pPr marL="0" indent="0">
              <a:buNone/>
            </a:pPr>
            <a:r>
              <a:rPr lang="en-IN" sz="4000" dirty="0"/>
              <a:t> to store customer information we need desktops and servers. </a:t>
            </a:r>
          </a:p>
          <a:p>
            <a:pPr marL="0" indent="0">
              <a:buNone/>
            </a:pPr>
            <a:r>
              <a:rPr lang="en-IN" sz="4000" dirty="0"/>
              <a:t>To run the software we need CSS, HTML, Java Script to run front-end and C, C++, </a:t>
            </a:r>
            <a:r>
              <a:rPr lang="en-IN" sz="4000" dirty="0" smtClean="0"/>
              <a:t>Python </a:t>
            </a:r>
            <a:r>
              <a:rPr lang="en-IN" sz="4000" dirty="0"/>
              <a:t>for back-end </a:t>
            </a:r>
            <a:r>
              <a:rPr lang="en-IN" dirty="0"/>
              <a:t>                                                       </a:t>
            </a:r>
          </a:p>
        </p:txBody>
      </p:sp>
    </p:spTree>
    <p:extLst>
      <p:ext uri="{BB962C8B-B14F-4D97-AF65-F5344CB8AC3E}">
        <p14:creationId xmlns="" xmlns:p14="http://schemas.microsoft.com/office/powerpoint/2010/main" val="2846173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F269682-87B1-735C-D94C-5D27C43DB9ED}"/>
              </a:ext>
            </a:extLst>
          </p:cNvPr>
          <p:cNvSpPr>
            <a:spLocks noGrp="1"/>
          </p:cNvSpPr>
          <p:nvPr>
            <p:ph type="title"/>
          </p:nvPr>
        </p:nvSpPr>
        <p:spPr/>
        <p:txBody>
          <a:bodyPr/>
          <a:lstStyle/>
          <a:p>
            <a:pPr marL="571500" indent="-571500">
              <a:buFont typeface="Wingdings" panose="05000000000000000000" pitchFamily="2" charset="2"/>
              <a:buChar char="Ø"/>
            </a:pPr>
            <a:r>
              <a:rPr lang="en-IN" dirty="0"/>
              <a:t>Risks and Dependencies:-</a:t>
            </a:r>
          </a:p>
        </p:txBody>
      </p:sp>
      <p:sp>
        <p:nvSpPr>
          <p:cNvPr id="3" name="Content Placeholder 2">
            <a:extLst>
              <a:ext uri="{FF2B5EF4-FFF2-40B4-BE49-F238E27FC236}">
                <a16:creationId xmlns="" xmlns:a16="http://schemas.microsoft.com/office/drawing/2014/main" id="{A9A416AE-DD89-413B-64E6-FE531286C89C}"/>
              </a:ext>
            </a:extLst>
          </p:cNvPr>
          <p:cNvSpPr>
            <a:spLocks noGrp="1"/>
          </p:cNvSpPr>
          <p:nvPr>
            <p:ph idx="1"/>
          </p:nvPr>
        </p:nvSpPr>
        <p:spPr/>
        <p:txBody>
          <a:bodyPr>
            <a:normAutofit fontScale="55000" lnSpcReduction="20000"/>
          </a:bodyPr>
          <a:lstStyle/>
          <a:p>
            <a:pPr marL="0" indent="0">
              <a:buNone/>
            </a:pPr>
            <a:r>
              <a:rPr lang="en-IN" sz="4000" dirty="0"/>
              <a:t>Risks:-</a:t>
            </a:r>
          </a:p>
          <a:p>
            <a:pPr marL="0" indent="0"/>
            <a:r>
              <a:rPr lang="en-IN" sz="4000" dirty="0" smtClean="0"/>
              <a:t>The main are risks is mismanagement </a:t>
            </a:r>
          </a:p>
          <a:p>
            <a:pPr marL="0" indent="0">
              <a:buNone/>
            </a:pPr>
            <a:endParaRPr lang="en-IN" sz="4000" dirty="0" smtClean="0"/>
          </a:p>
          <a:p>
            <a:pPr marL="0" indent="0"/>
            <a:r>
              <a:rPr lang="en-IN" sz="4000" dirty="0" smtClean="0"/>
              <a:t>The payment  and security issues </a:t>
            </a:r>
          </a:p>
          <a:p>
            <a:pPr marL="0" indent="0">
              <a:buNone/>
            </a:pPr>
            <a:endParaRPr lang="en-IN" sz="4000" dirty="0" smtClean="0"/>
          </a:p>
          <a:p>
            <a:pPr marL="0" indent="0"/>
            <a:r>
              <a:rPr lang="en-IN" sz="4000" dirty="0" smtClean="0"/>
              <a:t>The software errors which will delay the update’s for application</a:t>
            </a:r>
          </a:p>
          <a:p>
            <a:pPr marL="0" indent="0">
              <a:buNone/>
            </a:pPr>
            <a:endParaRPr lang="en-IN" sz="4000" dirty="0" smtClean="0"/>
          </a:p>
          <a:p>
            <a:pPr marL="0" indent="0"/>
            <a:r>
              <a:rPr lang="en-IN" sz="4000" dirty="0" smtClean="0"/>
              <a:t>government policy’s and computation's</a:t>
            </a:r>
          </a:p>
          <a:p>
            <a:pPr marL="0" indent="0"/>
            <a:r>
              <a:rPr lang="en-IN" sz="4000" dirty="0" smtClean="0"/>
              <a:t> Dependencies:-</a:t>
            </a:r>
          </a:p>
          <a:p>
            <a:pPr marL="0" indent="0"/>
            <a:r>
              <a:rPr lang="en-IN" sz="4000" dirty="0" smtClean="0"/>
              <a:t>There </a:t>
            </a:r>
            <a:r>
              <a:rPr lang="en-IN" sz="4000" dirty="0"/>
              <a:t>are dependencies for </a:t>
            </a:r>
            <a:r>
              <a:rPr lang="en-IN" sz="4000" dirty="0" smtClean="0"/>
              <a:t>technique support </a:t>
            </a:r>
          </a:p>
          <a:p>
            <a:pPr marL="0" indent="0"/>
            <a:endParaRPr lang="en-IN" sz="4000" dirty="0" smtClean="0"/>
          </a:p>
          <a:p>
            <a:pPr marL="0" indent="0"/>
            <a:r>
              <a:rPr lang="en-IN" sz="4000" dirty="0" smtClean="0"/>
              <a:t>The dependencies will done for </a:t>
            </a:r>
            <a:r>
              <a:rPr lang="en-IN" sz="4000" dirty="0"/>
              <a:t>testing the </a:t>
            </a:r>
            <a:r>
              <a:rPr lang="en-IN" sz="4000" dirty="0" smtClean="0"/>
              <a:t>software</a:t>
            </a:r>
          </a:p>
          <a:p>
            <a:pPr marL="0" indent="0"/>
            <a:endParaRPr lang="en-IN" sz="4000" dirty="0" smtClean="0"/>
          </a:p>
        </p:txBody>
      </p:sp>
    </p:spTree>
    <p:extLst>
      <p:ext uri="{BB962C8B-B14F-4D97-AF65-F5344CB8AC3E}">
        <p14:creationId xmlns="" xmlns:p14="http://schemas.microsoft.com/office/powerpoint/2010/main" val="2762014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extLst>
              <a:ext uri="{BEBA8EAE-BF5A-486C-A8C5-ECC9F3942E4B}">
                <a14:imgProps xmlns="" xmlns:a14="http://schemas.microsoft.com/office/drawing/2010/main">
                  <a14:imgLayer r:embed="rId3">
                    <a14:imgEffect>
                      <a14:saturation sat="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C872E7A-1BB0-4986-1EA1-75CC36D70222}"/>
              </a:ext>
            </a:extLst>
          </p:cNvPr>
          <p:cNvSpPr>
            <a:spLocks noGrp="1"/>
          </p:cNvSpPr>
          <p:nvPr>
            <p:ph idx="1"/>
          </p:nvPr>
        </p:nvSpPr>
        <p:spPr>
          <a:xfrm>
            <a:off x="838200" y="314960"/>
            <a:ext cx="10515600" cy="5862003"/>
          </a:xfrm>
        </p:spPr>
        <p:txBody>
          <a:bodyPr>
            <a:normAutofit/>
          </a:bodyPr>
          <a:lstStyle/>
          <a:p>
            <a:pPr marL="0" indent="0">
              <a:buNone/>
            </a:pPr>
            <a:r>
              <a:rPr lang="en-IN" dirty="0"/>
              <a:t>To Be completed by Appropriate Manager</a:t>
            </a:r>
          </a:p>
          <a:p>
            <a:pPr marL="0" indent="0">
              <a:buNone/>
            </a:pPr>
            <a:endParaRPr lang="en-IN" sz="4000" dirty="0"/>
          </a:p>
          <a:p>
            <a:pPr marL="0" indent="0">
              <a:buNone/>
            </a:pPr>
            <a:endParaRPr lang="en-IN" sz="4000" dirty="0"/>
          </a:p>
          <a:p>
            <a:pPr marL="0" indent="0">
              <a:buNone/>
            </a:pPr>
            <a:endParaRPr lang="en-IN" sz="4000" dirty="0"/>
          </a:p>
          <a:p>
            <a:pPr marL="0" indent="0">
              <a:buNone/>
            </a:pPr>
            <a:endParaRPr lang="en-IN" sz="4000" dirty="0"/>
          </a:p>
          <a:p>
            <a:pPr marL="0" indent="0">
              <a:buNone/>
            </a:pPr>
            <a:endParaRPr lang="en-IN" sz="4000" dirty="0"/>
          </a:p>
          <a:p>
            <a:pPr marL="0" indent="0">
              <a:buNone/>
            </a:pPr>
            <a:endParaRPr lang="en-IN" sz="4000" dirty="0"/>
          </a:p>
          <a:p>
            <a:pPr marL="0" indent="0">
              <a:buNone/>
            </a:pPr>
            <a:r>
              <a:rPr lang="en-IN" dirty="0"/>
              <a:t>Project Sponsor                                                                    Project Manager</a:t>
            </a:r>
          </a:p>
        </p:txBody>
      </p:sp>
    </p:spTree>
    <p:extLst>
      <p:ext uri="{BB962C8B-B14F-4D97-AF65-F5344CB8AC3E}">
        <p14:creationId xmlns="" xmlns:p14="http://schemas.microsoft.com/office/powerpoint/2010/main" val="1137888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TotalTime>
  <Words>470</Words>
  <Application>Microsoft Office PowerPoint</Application>
  <PresentationFormat>Custom</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Tour management system</vt:lpstr>
      <vt:lpstr>Slide 2</vt:lpstr>
      <vt:lpstr>Goal of the project:-</vt:lpstr>
      <vt:lpstr>Project Objectives:-</vt:lpstr>
      <vt:lpstr>Success Criteria:-</vt:lpstr>
      <vt:lpstr>Methods/Approach:-</vt:lpstr>
      <vt:lpstr>Resources:-</vt:lpstr>
      <vt:lpstr>Risks and Dependencies:-</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 management system</dc:title>
  <dc:creator>anil kumar</dc:creator>
  <cp:lastModifiedBy>sai rohith</cp:lastModifiedBy>
  <cp:revision>12</cp:revision>
  <dcterms:created xsi:type="dcterms:W3CDTF">2023-07-21T08:26:35Z</dcterms:created>
  <dcterms:modified xsi:type="dcterms:W3CDTF">2025-02-06T13:59:23Z</dcterms:modified>
</cp:coreProperties>
</file>