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50" d="100"/>
          <a:sy n="50" d="100"/>
        </p:scale>
        <p:origin x="92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gesh Gowda" userId="b413b89a5a8b8b1e" providerId="LiveId" clId="{A4C369C8-C03F-4004-A1F0-A7166C1E092F}"/>
    <pc:docChg chg="undo custSel addSld modSld">
      <pc:chgData name="Yogesh Gowda" userId="b413b89a5a8b8b1e" providerId="LiveId" clId="{A4C369C8-C03F-4004-A1F0-A7166C1E092F}" dt="2025-02-27T10:44:21.273" v="6552" actId="27636"/>
      <pc:docMkLst>
        <pc:docMk/>
      </pc:docMkLst>
      <pc:sldChg chg="modSp new mod">
        <pc:chgData name="Yogesh Gowda" userId="b413b89a5a8b8b1e" providerId="LiveId" clId="{A4C369C8-C03F-4004-A1F0-A7166C1E092F}" dt="2025-02-27T04:41:54.342" v="4726" actId="113"/>
        <pc:sldMkLst>
          <pc:docMk/>
          <pc:sldMk cId="2267114282" sldId="257"/>
        </pc:sldMkLst>
        <pc:spChg chg="mod">
          <ac:chgData name="Yogesh Gowda" userId="b413b89a5a8b8b1e" providerId="LiveId" clId="{A4C369C8-C03F-4004-A1F0-A7166C1E092F}" dt="2025-02-27T04:41:54.342" v="4726" actId="113"/>
          <ac:spMkLst>
            <pc:docMk/>
            <pc:sldMk cId="2267114282" sldId="257"/>
            <ac:spMk id="2" creationId="{572D6D37-F459-3926-C125-6CE21FE022FC}"/>
          </ac:spMkLst>
        </pc:spChg>
        <pc:spChg chg="mod">
          <ac:chgData name="Yogesh Gowda" userId="b413b89a5a8b8b1e" providerId="LiveId" clId="{A4C369C8-C03F-4004-A1F0-A7166C1E092F}" dt="2025-02-26T14:19:49.814" v="1857" actId="2711"/>
          <ac:spMkLst>
            <pc:docMk/>
            <pc:sldMk cId="2267114282" sldId="257"/>
            <ac:spMk id="3" creationId="{E9B00331-ACB0-FF5A-6B3D-431A5DDDA09B}"/>
          </ac:spMkLst>
        </pc:spChg>
      </pc:sldChg>
      <pc:sldChg chg="modSp new mod">
        <pc:chgData name="Yogesh Gowda" userId="b413b89a5a8b8b1e" providerId="LiveId" clId="{A4C369C8-C03F-4004-A1F0-A7166C1E092F}" dt="2025-02-27T04:41:50.279" v="4725" actId="113"/>
        <pc:sldMkLst>
          <pc:docMk/>
          <pc:sldMk cId="329031719" sldId="258"/>
        </pc:sldMkLst>
        <pc:spChg chg="mod">
          <ac:chgData name="Yogesh Gowda" userId="b413b89a5a8b8b1e" providerId="LiveId" clId="{A4C369C8-C03F-4004-A1F0-A7166C1E092F}" dt="2025-02-27T04:41:50.279" v="4725" actId="113"/>
          <ac:spMkLst>
            <pc:docMk/>
            <pc:sldMk cId="329031719" sldId="258"/>
            <ac:spMk id="2" creationId="{E550B8A3-755E-4174-B295-A150E0F3AF4B}"/>
          </ac:spMkLst>
        </pc:spChg>
        <pc:spChg chg="mod">
          <ac:chgData name="Yogesh Gowda" userId="b413b89a5a8b8b1e" providerId="LiveId" clId="{A4C369C8-C03F-4004-A1F0-A7166C1E092F}" dt="2025-02-27T02:08:57.848" v="2200" actId="20577"/>
          <ac:spMkLst>
            <pc:docMk/>
            <pc:sldMk cId="329031719" sldId="258"/>
            <ac:spMk id="3" creationId="{DC16B73D-E4F7-9A83-D656-9B52777B8518}"/>
          </ac:spMkLst>
        </pc:spChg>
      </pc:sldChg>
      <pc:sldChg chg="modSp new mod">
        <pc:chgData name="Yogesh Gowda" userId="b413b89a5a8b8b1e" providerId="LiveId" clId="{A4C369C8-C03F-4004-A1F0-A7166C1E092F}" dt="2025-02-27T04:41:42.702" v="4724" actId="113"/>
        <pc:sldMkLst>
          <pc:docMk/>
          <pc:sldMk cId="836611069" sldId="259"/>
        </pc:sldMkLst>
        <pc:spChg chg="mod">
          <ac:chgData name="Yogesh Gowda" userId="b413b89a5a8b8b1e" providerId="LiveId" clId="{A4C369C8-C03F-4004-A1F0-A7166C1E092F}" dt="2025-02-27T04:41:42.702" v="4724" actId="113"/>
          <ac:spMkLst>
            <pc:docMk/>
            <pc:sldMk cId="836611069" sldId="259"/>
            <ac:spMk id="2" creationId="{B946BDD5-E813-F524-7628-60450A6E81AB}"/>
          </ac:spMkLst>
        </pc:spChg>
        <pc:spChg chg="mod">
          <ac:chgData name="Yogesh Gowda" userId="b413b89a5a8b8b1e" providerId="LiveId" clId="{A4C369C8-C03F-4004-A1F0-A7166C1E092F}" dt="2025-02-27T02:23:45.157" v="2627" actId="20577"/>
          <ac:spMkLst>
            <pc:docMk/>
            <pc:sldMk cId="836611069" sldId="259"/>
            <ac:spMk id="3" creationId="{4F6CDEC5-BBA5-30BB-3836-676D6C10B2F1}"/>
          </ac:spMkLst>
        </pc:spChg>
      </pc:sldChg>
      <pc:sldChg chg="modSp new mod">
        <pc:chgData name="Yogesh Gowda" userId="b413b89a5a8b8b1e" providerId="LiveId" clId="{A4C369C8-C03F-4004-A1F0-A7166C1E092F}" dt="2025-02-27T04:41:37.767" v="4723" actId="113"/>
        <pc:sldMkLst>
          <pc:docMk/>
          <pc:sldMk cId="2382910003" sldId="260"/>
        </pc:sldMkLst>
        <pc:spChg chg="mod">
          <ac:chgData name="Yogesh Gowda" userId="b413b89a5a8b8b1e" providerId="LiveId" clId="{A4C369C8-C03F-4004-A1F0-A7166C1E092F}" dt="2025-02-27T04:41:37.767" v="4723" actId="113"/>
          <ac:spMkLst>
            <pc:docMk/>
            <pc:sldMk cId="2382910003" sldId="260"/>
            <ac:spMk id="2" creationId="{452D19BA-285B-B651-D5DB-7C007DBC4190}"/>
          </ac:spMkLst>
        </pc:spChg>
        <pc:spChg chg="mod">
          <ac:chgData name="Yogesh Gowda" userId="b413b89a5a8b8b1e" providerId="LiveId" clId="{A4C369C8-C03F-4004-A1F0-A7166C1E092F}" dt="2025-02-27T03:28:19.741" v="3318" actId="20577"/>
          <ac:spMkLst>
            <pc:docMk/>
            <pc:sldMk cId="2382910003" sldId="260"/>
            <ac:spMk id="3" creationId="{3148CF72-4FE0-C85E-8843-F3916F5D8C6E}"/>
          </ac:spMkLst>
        </pc:spChg>
      </pc:sldChg>
      <pc:sldChg chg="modSp new mod">
        <pc:chgData name="Yogesh Gowda" userId="b413b89a5a8b8b1e" providerId="LiveId" clId="{A4C369C8-C03F-4004-A1F0-A7166C1E092F}" dt="2025-02-27T04:41:32.023" v="4722" actId="113"/>
        <pc:sldMkLst>
          <pc:docMk/>
          <pc:sldMk cId="1805542119" sldId="261"/>
        </pc:sldMkLst>
        <pc:spChg chg="mod">
          <ac:chgData name="Yogesh Gowda" userId="b413b89a5a8b8b1e" providerId="LiveId" clId="{A4C369C8-C03F-4004-A1F0-A7166C1E092F}" dt="2025-02-27T04:41:32.023" v="4722" actId="113"/>
          <ac:spMkLst>
            <pc:docMk/>
            <pc:sldMk cId="1805542119" sldId="261"/>
            <ac:spMk id="2" creationId="{123CDF4E-B0F5-9B22-D800-BC6DAE707FF6}"/>
          </ac:spMkLst>
        </pc:spChg>
        <pc:spChg chg="mod">
          <ac:chgData name="Yogesh Gowda" userId="b413b89a5a8b8b1e" providerId="LiveId" clId="{A4C369C8-C03F-4004-A1F0-A7166C1E092F}" dt="2025-02-27T03:53:52.385" v="3755" actId="2711"/>
          <ac:spMkLst>
            <pc:docMk/>
            <pc:sldMk cId="1805542119" sldId="261"/>
            <ac:spMk id="3" creationId="{C49F74BC-77A8-1651-AF3D-E83FC18FE50C}"/>
          </ac:spMkLst>
        </pc:spChg>
      </pc:sldChg>
      <pc:sldChg chg="modSp new mod">
        <pc:chgData name="Yogesh Gowda" userId="b413b89a5a8b8b1e" providerId="LiveId" clId="{A4C369C8-C03F-4004-A1F0-A7166C1E092F}" dt="2025-02-27T04:41:25.863" v="4721" actId="113"/>
        <pc:sldMkLst>
          <pc:docMk/>
          <pc:sldMk cId="4102613156" sldId="262"/>
        </pc:sldMkLst>
        <pc:spChg chg="mod">
          <ac:chgData name="Yogesh Gowda" userId="b413b89a5a8b8b1e" providerId="LiveId" clId="{A4C369C8-C03F-4004-A1F0-A7166C1E092F}" dt="2025-02-27T04:41:25.863" v="4721" actId="113"/>
          <ac:spMkLst>
            <pc:docMk/>
            <pc:sldMk cId="4102613156" sldId="262"/>
            <ac:spMk id="2" creationId="{D537176A-3F0E-633A-98F1-B8DB96B2B1F2}"/>
          </ac:spMkLst>
        </pc:spChg>
        <pc:spChg chg="mod">
          <ac:chgData name="Yogesh Gowda" userId="b413b89a5a8b8b1e" providerId="LiveId" clId="{A4C369C8-C03F-4004-A1F0-A7166C1E092F}" dt="2025-02-27T04:29:54.213" v="4212" actId="2711"/>
          <ac:spMkLst>
            <pc:docMk/>
            <pc:sldMk cId="4102613156" sldId="262"/>
            <ac:spMk id="3" creationId="{C666C629-E192-655E-BC66-C9725EFFBC5B}"/>
          </ac:spMkLst>
        </pc:spChg>
      </pc:sldChg>
      <pc:sldChg chg="modSp new mod">
        <pc:chgData name="Yogesh Gowda" userId="b413b89a5a8b8b1e" providerId="LiveId" clId="{A4C369C8-C03F-4004-A1F0-A7166C1E092F}" dt="2025-02-27T04:42:45.043" v="4731" actId="113"/>
        <pc:sldMkLst>
          <pc:docMk/>
          <pc:sldMk cId="2422303331" sldId="263"/>
        </pc:sldMkLst>
        <pc:spChg chg="mod">
          <ac:chgData name="Yogesh Gowda" userId="b413b89a5a8b8b1e" providerId="LiveId" clId="{A4C369C8-C03F-4004-A1F0-A7166C1E092F}" dt="2025-02-27T04:41:18.976" v="4720" actId="113"/>
          <ac:spMkLst>
            <pc:docMk/>
            <pc:sldMk cId="2422303331" sldId="263"/>
            <ac:spMk id="2" creationId="{F8E173F3-3D98-F1FB-39DE-55E653D37514}"/>
          </ac:spMkLst>
        </pc:spChg>
        <pc:spChg chg="mod">
          <ac:chgData name="Yogesh Gowda" userId="b413b89a5a8b8b1e" providerId="LiveId" clId="{A4C369C8-C03F-4004-A1F0-A7166C1E092F}" dt="2025-02-27T04:42:45.043" v="4731" actId="113"/>
          <ac:spMkLst>
            <pc:docMk/>
            <pc:sldMk cId="2422303331" sldId="263"/>
            <ac:spMk id="3" creationId="{FA220541-0C8F-F8E5-430C-F4E22FCF73B8}"/>
          </ac:spMkLst>
        </pc:spChg>
      </pc:sldChg>
      <pc:sldChg chg="modSp new mod">
        <pc:chgData name="Yogesh Gowda" userId="b413b89a5a8b8b1e" providerId="LiveId" clId="{A4C369C8-C03F-4004-A1F0-A7166C1E092F}" dt="2025-02-27T05:09:12.417" v="5180" actId="2711"/>
        <pc:sldMkLst>
          <pc:docMk/>
          <pc:sldMk cId="3319400839" sldId="264"/>
        </pc:sldMkLst>
        <pc:spChg chg="mod">
          <ac:chgData name="Yogesh Gowda" userId="b413b89a5a8b8b1e" providerId="LiveId" clId="{A4C369C8-C03F-4004-A1F0-A7166C1E092F}" dt="2025-02-27T04:43:15.980" v="4744" actId="113"/>
          <ac:spMkLst>
            <pc:docMk/>
            <pc:sldMk cId="3319400839" sldId="264"/>
            <ac:spMk id="2" creationId="{285F9A34-1BA9-E155-D1DD-EF0E926E3E56}"/>
          </ac:spMkLst>
        </pc:spChg>
        <pc:spChg chg="mod">
          <ac:chgData name="Yogesh Gowda" userId="b413b89a5a8b8b1e" providerId="LiveId" clId="{A4C369C8-C03F-4004-A1F0-A7166C1E092F}" dt="2025-02-27T05:09:12.417" v="5180" actId="2711"/>
          <ac:spMkLst>
            <pc:docMk/>
            <pc:sldMk cId="3319400839" sldId="264"/>
            <ac:spMk id="3" creationId="{CD4293A8-AC0B-CE98-151C-B6D4533DFEC7}"/>
          </ac:spMkLst>
        </pc:spChg>
      </pc:sldChg>
      <pc:sldChg chg="modSp new mod">
        <pc:chgData name="Yogesh Gowda" userId="b413b89a5a8b8b1e" providerId="LiveId" clId="{A4C369C8-C03F-4004-A1F0-A7166C1E092F}" dt="2025-02-27T06:05:14.436" v="5723" actId="20577"/>
        <pc:sldMkLst>
          <pc:docMk/>
          <pc:sldMk cId="4069375477" sldId="265"/>
        </pc:sldMkLst>
        <pc:spChg chg="mod">
          <ac:chgData name="Yogesh Gowda" userId="b413b89a5a8b8b1e" providerId="LiveId" clId="{A4C369C8-C03F-4004-A1F0-A7166C1E092F}" dt="2025-02-27T05:21:44.073" v="5189" actId="2711"/>
          <ac:spMkLst>
            <pc:docMk/>
            <pc:sldMk cId="4069375477" sldId="265"/>
            <ac:spMk id="2" creationId="{38A7D159-4E02-741A-E398-1DC16BAB7791}"/>
          </ac:spMkLst>
        </pc:spChg>
        <pc:spChg chg="mod">
          <ac:chgData name="Yogesh Gowda" userId="b413b89a5a8b8b1e" providerId="LiveId" clId="{A4C369C8-C03F-4004-A1F0-A7166C1E092F}" dt="2025-02-27T06:05:14.436" v="5723" actId="20577"/>
          <ac:spMkLst>
            <pc:docMk/>
            <pc:sldMk cId="4069375477" sldId="265"/>
            <ac:spMk id="3" creationId="{5B62776D-AF51-2BF2-1905-E35FC17664F2}"/>
          </ac:spMkLst>
        </pc:spChg>
      </pc:sldChg>
      <pc:sldChg chg="modSp new mod">
        <pc:chgData name="Yogesh Gowda" userId="b413b89a5a8b8b1e" providerId="LiveId" clId="{A4C369C8-C03F-4004-A1F0-A7166C1E092F}" dt="2025-02-27T06:02:17.377" v="5667" actId="20577"/>
        <pc:sldMkLst>
          <pc:docMk/>
          <pc:sldMk cId="2441759907" sldId="266"/>
        </pc:sldMkLst>
        <pc:spChg chg="mod">
          <ac:chgData name="Yogesh Gowda" userId="b413b89a5a8b8b1e" providerId="LiveId" clId="{A4C369C8-C03F-4004-A1F0-A7166C1E092F}" dt="2025-02-27T05:45:19.495" v="5447" actId="113"/>
          <ac:spMkLst>
            <pc:docMk/>
            <pc:sldMk cId="2441759907" sldId="266"/>
            <ac:spMk id="2" creationId="{E61A5CDF-35BC-1EB2-7865-A486F5A3A852}"/>
          </ac:spMkLst>
        </pc:spChg>
        <pc:spChg chg="mod">
          <ac:chgData name="Yogesh Gowda" userId="b413b89a5a8b8b1e" providerId="LiveId" clId="{A4C369C8-C03F-4004-A1F0-A7166C1E092F}" dt="2025-02-27T06:02:17.377" v="5667" actId="20577"/>
          <ac:spMkLst>
            <pc:docMk/>
            <pc:sldMk cId="2441759907" sldId="266"/>
            <ac:spMk id="3" creationId="{E124EA14-749A-3E64-55F7-58B68BD136E1}"/>
          </ac:spMkLst>
        </pc:spChg>
      </pc:sldChg>
      <pc:sldChg chg="modSp new mod">
        <pc:chgData name="Yogesh Gowda" userId="b413b89a5a8b8b1e" providerId="LiveId" clId="{A4C369C8-C03F-4004-A1F0-A7166C1E092F}" dt="2025-02-27T10:44:21.273" v="6552" actId="27636"/>
        <pc:sldMkLst>
          <pc:docMk/>
          <pc:sldMk cId="879318935" sldId="267"/>
        </pc:sldMkLst>
        <pc:spChg chg="mod">
          <ac:chgData name="Yogesh Gowda" userId="b413b89a5a8b8b1e" providerId="LiveId" clId="{A4C369C8-C03F-4004-A1F0-A7166C1E092F}" dt="2025-02-27T06:16:48.015" v="5752" actId="2711"/>
          <ac:spMkLst>
            <pc:docMk/>
            <pc:sldMk cId="879318935" sldId="267"/>
            <ac:spMk id="2" creationId="{C4ED729C-86EA-0681-DBC0-131B3AF7B596}"/>
          </ac:spMkLst>
        </pc:spChg>
        <pc:spChg chg="mod">
          <ac:chgData name="Yogesh Gowda" userId="b413b89a5a8b8b1e" providerId="LiveId" clId="{A4C369C8-C03F-4004-A1F0-A7166C1E092F}" dt="2025-02-27T10:44:21.273" v="6552" actId="27636"/>
          <ac:spMkLst>
            <pc:docMk/>
            <pc:sldMk cId="879318935" sldId="267"/>
            <ac:spMk id="3" creationId="{88165344-F77E-808F-BCA5-6236E967F62C}"/>
          </ac:spMkLst>
        </pc:spChg>
      </pc:sldChg>
      <pc:sldChg chg="modSp new mod">
        <pc:chgData name="Yogesh Gowda" userId="b413b89a5a8b8b1e" providerId="LiveId" clId="{A4C369C8-C03F-4004-A1F0-A7166C1E092F}" dt="2025-02-27T07:19:11.097" v="6249" actId="2711"/>
        <pc:sldMkLst>
          <pc:docMk/>
          <pc:sldMk cId="3871548677" sldId="268"/>
        </pc:sldMkLst>
        <pc:spChg chg="mod">
          <ac:chgData name="Yogesh Gowda" userId="b413b89a5a8b8b1e" providerId="LiveId" clId="{A4C369C8-C03F-4004-A1F0-A7166C1E092F}" dt="2025-02-27T06:58:04.143" v="6246" actId="2711"/>
          <ac:spMkLst>
            <pc:docMk/>
            <pc:sldMk cId="3871548677" sldId="268"/>
            <ac:spMk id="2" creationId="{95D2FB18-CD4A-318B-7547-B08EBA7E476C}"/>
          </ac:spMkLst>
        </pc:spChg>
        <pc:spChg chg="mod">
          <ac:chgData name="Yogesh Gowda" userId="b413b89a5a8b8b1e" providerId="LiveId" clId="{A4C369C8-C03F-4004-A1F0-A7166C1E092F}" dt="2025-02-27T07:19:11.097" v="6249" actId="2711"/>
          <ac:spMkLst>
            <pc:docMk/>
            <pc:sldMk cId="3871548677" sldId="268"/>
            <ac:spMk id="3" creationId="{8BB999A8-A8C2-E010-11F8-5AB6C8FF07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EDBC4-700B-EB77-69D0-0BF23F59B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B7CCB-6057-3C67-8ED1-81A07C73A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45556-FDFA-24D2-F6AD-35713DD6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F8B8C-A878-C068-121E-3A2C4D366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59AD4-7285-2200-10B8-FC2E3D9D2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02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3E5E-7E4E-9237-601B-1182AF9FF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4FC7BC-A7F0-CE43-3871-8AE133E23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D7D99-4FBB-8797-372D-17544BEF6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D1C8A-39DC-F60A-95C7-07E64D15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EF8D2-455E-1F5C-E11F-03047C62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261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014B8A-03E0-FA49-33B4-ECC5D47076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904CF-773C-2483-8856-9FDAB662B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8974B-B273-4076-069F-F98E69445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6846-87FB-CA6B-B547-496558D71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7F4CA-15DD-96C7-71E8-DE9605CCF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83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FD55E-D18D-CBB2-FFAB-543A472C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BB4FA-251B-BA09-C9A1-EACF51EE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2AF32-ED7A-D281-BF97-4DDAE51A5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3EC02-FDF6-7BD5-FBBF-88DE6BE03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89FD7-75A3-B9A9-E5EA-93873FCA0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287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E3605-00DC-C56E-883A-30D2E47C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BF28E-015D-E411-9DB3-1FD7B6375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6BA01-F204-DA8A-B02F-41D6015CE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2BDF9-86C8-807F-B327-AD353B32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140EA-F599-1B9A-392A-E68267240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204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DD606-433B-1B12-DB6B-D2010EDD3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68453-925A-A8B1-EE0D-657E09993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8177A-6E8B-6554-C575-07C6A9A49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76E09-22BF-7AA7-BF83-32E735B42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3BFFE-D01D-0483-3544-FC105F39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7AEE21-4E2E-E79C-F788-3E2B9CA5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9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6333C-A887-219E-AC18-86F1003F7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37119-7226-5057-449E-572117C4B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217A7-30F1-D50C-1514-BA3125A44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377EF-1DF6-4221-35E5-ABC3E1255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A41968-F61A-998F-DF9E-D72E92631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96FA7D-DFCE-6202-6A44-49E1F16C3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5ACC0B-4ECA-E1E9-B9B7-81A841A7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25097E-6376-C180-62A9-48D2BA6B2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344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3B906-5169-F8B6-D697-942363CB9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35412F-1131-F02D-AA9A-FBD8AD64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A122D-7835-D3B5-B179-12518CA5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734142-6930-F33A-F84A-96B16D7CB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422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CFC552-D39F-EC02-E873-D86400882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98019E-1BC5-FD6E-6D38-450C884C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345FB-933E-4CDC-1B4F-1AD041BA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242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36455-5F01-50AD-A8F9-EAC4C706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5909F-E106-16D4-9889-3C028CD9E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7FA15-94FE-E911-85D0-F9F588E08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A883D-71F5-B49C-E0F3-53843F225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7A3D0-9146-2FFC-27F9-C26DC515F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BF5FA-9603-F85F-C1D9-355507BEA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763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AE162-F8DF-424C-22F8-5F9C4B52B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9F54E4-7375-9467-BBFD-7161CA4BDE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DF7BC-34B2-B19F-1D92-90999E421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566B9-45D3-B1E5-D642-A499355DA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8FEC9-F376-F0F5-9C69-C9DCE0170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43AB3-F66B-12DF-5B5A-D6239D3A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4311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6AC35-BC5A-7CDB-E536-4F4518517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341E7-3B0C-32E6-5815-2B34588AC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B1AA2-D507-1B57-209E-558EFAEF3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1AC16-CDE3-4402-B01D-58F76C8FAB02}" type="datetimeFigureOut">
              <a:rPr lang="en-IN" smtClean="0"/>
              <a:t>25-02-2025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2FFD5-A485-138E-C6AC-16CF5B9B1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D9314-8ACC-0D42-94F6-21FC9337D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9F985-F935-4B75-835E-DFFDD67730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109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751C-A8D6-E426-C099-B6B464CA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921240" cy="1813560"/>
          </a:xfrm>
        </p:spPr>
        <p:txBody>
          <a:bodyPr>
            <a:normAutofit/>
          </a:bodyPr>
          <a:lstStyle/>
          <a:p>
            <a:pPr algn="l"/>
            <a:r>
              <a:rPr lang="en-I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Project Title: </a:t>
            </a:r>
            <a:r>
              <a:rPr lang="en-IN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MailSmart</a:t>
            </a:r>
            <a:r>
              <a:rPr lang="en-I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8C8310-38E2-5B9F-EE42-817901047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8160"/>
            <a:ext cx="10317480" cy="1813560"/>
          </a:xfrm>
        </p:spPr>
        <p:txBody>
          <a:bodyPr>
            <a:normAutofit/>
          </a:bodyPr>
          <a:lstStyle/>
          <a:p>
            <a:pPr algn="l"/>
            <a:r>
              <a:rPr lang="en-I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Prepared By: Yogesh                           Date: 25/2/2025</a:t>
            </a:r>
          </a:p>
        </p:txBody>
      </p:sp>
    </p:spTree>
    <p:extLst>
      <p:ext uri="{BB962C8B-B14F-4D97-AF65-F5344CB8AC3E}">
        <p14:creationId xmlns:p14="http://schemas.microsoft.com/office/powerpoint/2010/main" val="300547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7D159-4E02-741A-E398-1DC16BAB7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2776D-AF51-2BF2-1905-E35FC1766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Technical Risks:  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Integration challenges between email and cloud storage  and   Security Vulnerabilities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Potential cyber threats and data breaches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Operational Risks:  Delays in development or testing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Market Risks: Competition from established players and low user adoption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9375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A5CDF-35BC-1EB2-7865-A486F5A3A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4EA14-749A-3E64-55F7-58B68BD1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Availability of skilled developers and testers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Reliable cloud infrastructure providers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Third-party APIs for integration (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: payment gateways, authentication)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Compliance with data protection regulations</a:t>
            </a:r>
          </a:p>
        </p:txBody>
      </p:sp>
    </p:spTree>
    <p:extLst>
      <p:ext uri="{BB962C8B-B14F-4D97-AF65-F5344CB8AC3E}">
        <p14:creationId xmlns:p14="http://schemas.microsoft.com/office/powerpoint/2010/main" val="2441759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729C-86EA-0681-DBC0-131B3AF7B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TIMELINE AND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5344-F77E-808F-BCA5-6236E967F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5695"/>
          </a:xfrm>
        </p:spPr>
        <p:txBody>
          <a:bodyPr>
            <a:normAutofit fontScale="92500" lnSpcReduction="20000"/>
          </a:bodyPr>
          <a:lstStyle/>
          <a:p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Month 1-6 :    Requirement Gathering and Analysis</a:t>
            </a:r>
          </a:p>
          <a:p>
            <a:pPr marL="0" indent="0">
              <a:buNone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System Design and Architecture</a:t>
            </a:r>
          </a:p>
          <a:p>
            <a:pPr marL="0" indent="0">
              <a:buNone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Implementation and Development</a:t>
            </a:r>
          </a:p>
          <a:p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Month 7-12 :   Testing and Bug Fixing</a:t>
            </a:r>
          </a:p>
          <a:p>
            <a:pPr marL="0" indent="0">
              <a:buNone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Deployment and Launch</a:t>
            </a:r>
          </a:p>
          <a:p>
            <a:pPr marL="0" indent="0">
              <a:buNone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Maintenance and Updates</a:t>
            </a:r>
          </a:p>
          <a:p>
            <a:pPr marL="0" indent="0">
              <a:buNone/>
            </a:pPr>
            <a:endParaRPr lang="en-IN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BUDGET:  Development $200,000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Testing  $50,000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Infrastructure  $100,000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Marketing  $50,000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IN" sz="2600" dirty="0" err="1">
                <a:latin typeface="Arial" panose="020B0604020202020204" pitchFamily="34" charset="0"/>
                <a:cs typeface="Arial" panose="020B0604020202020204" pitchFamily="34" charset="0"/>
              </a:rPr>
              <a:t>Contigency</a:t>
            </a: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$20,000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IN" sz="2600" b="1" dirty="0">
                <a:latin typeface="Arial" panose="020B0604020202020204" pitchFamily="34" charset="0"/>
                <a:cs typeface="Arial" panose="020B0604020202020204" pitchFamily="34" charset="0"/>
              </a:rPr>
              <a:t>Total Budget  $420,000</a:t>
            </a:r>
          </a:p>
          <a:p>
            <a:pPr marL="0" indent="0" algn="l">
              <a:spcBef>
                <a:spcPts val="300"/>
              </a:spcBef>
              <a:buNone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9318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2FB18-CD4A-318B-7547-B08EBA7E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999A8-A8C2-E010-11F8-5AB6C8FF0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Email and Cloud Storage Application addresses a critical market need.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Waterfall Model ensures a structured and disciplined approach.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Success will be measured by timely delivery, user satisfaction, and market adoption.</a:t>
            </a:r>
          </a:p>
          <a:p>
            <a:pPr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Future enhancements can include AI-driven features and advanced security measures.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154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D6D37-F459-3926-C125-6CE21FE02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00331-ACB0-FF5A-6B3D-431A5DDDA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Increasing demand for secure and efficient communication and data storage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Existing solutions are either expensive, lack integration or have limited storage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Business and individuals need a unified platform for email and cloud storage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Increasing concerns about data security, availability and accessibility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Teams face inefficiencies in managing tasks, communication or data sharing</a:t>
            </a:r>
          </a:p>
        </p:txBody>
      </p:sp>
    </p:spTree>
    <p:extLst>
      <p:ext uri="{BB962C8B-B14F-4D97-AF65-F5344CB8AC3E}">
        <p14:creationId xmlns:p14="http://schemas.microsoft.com/office/powerpoint/2010/main" val="226711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B8A3-755E-4174-B295-A150E0F3A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B73D-E4F7-9A83-D656-9B52777B8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Fragmented tools for email and cloud storage lead to inefficiency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High costs associated with premium services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Lack of user friendly integrated solutions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Security concerns with existing platforms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Inefficiencies in file sharing and collaboration across different platforms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High costs associated with premium cloud storage and email services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3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BDD5-E813-F524-7628-60450A6E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EC5-BBA5-30BB-3836-676D6C10B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Develop and integrated email and cloud storage application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Offer affordable, scalable and secure solutions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Capture market share by targeting small businesses, startups and individual users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Provide seamless integration with third party tools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Enhance security features such as end to end encryption and multi-factor authentication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Provide cost-effective cloud storage with seamless access and sharing features</a:t>
            </a:r>
          </a:p>
        </p:txBody>
      </p:sp>
    </p:spTree>
    <p:extLst>
      <p:ext uri="{BB962C8B-B14F-4D97-AF65-F5344CB8AC3E}">
        <p14:creationId xmlns:p14="http://schemas.microsoft.com/office/powerpoint/2010/main" val="83661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19BA-285B-B651-D5DB-7C007DBC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8CF72-4FE0-C85E-8843-F3916F5D8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63695"/>
          </a:xfrm>
        </p:spPr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To create	a unified platform for email communication and cloud storage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To provide a cost-effective, secure and user-friendly solution.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To enhance productivity by integrating email and storage functionalities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Offer seamless accessibility through cross-platform support (web and mobile)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Provider affordable and customizable storage plans for different users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91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CDF4E-B0F5-9B22-D800-BC6DAE70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F74BC-77A8-1651-AF3D-E83FC18FE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Develop a secure email service with end to end encryption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Implement advanced encryption and security measures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Provide collaborative features such as file sharing and real time editing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Implement automated backups and disaster recovery mechanisms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Ensure cross-platform compatibility (web, mobile and desktop)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Ensure high availability and data redundancy using cloud-based architecture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554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7176A-3F0E-633A-98F1-B8DB96B2B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6C629-E192-655E-BC66-C9725EFFB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Successfully launch a fully functional MVP(Minimum viable product)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Meet all functional and non-functional requirements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Ensure a user-friendly experience with intuitive UI/UX design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Achieve 90% uptime in the first year with reliable cloud infrastructure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Gain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atleast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10000 active users within the first 6 months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No critical security breaches reported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Positive user feedback and high adoption rates</a:t>
            </a:r>
          </a:p>
        </p:txBody>
      </p:sp>
    </p:spTree>
    <p:extLst>
      <p:ext uri="{BB962C8B-B14F-4D97-AF65-F5344CB8AC3E}">
        <p14:creationId xmlns:p14="http://schemas.microsoft.com/office/powerpoint/2010/main" val="410261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173F3-3D98-F1FB-39DE-55E653D3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20541-0C8F-F8E5-430C-F4E22FCF7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Requirements Gathering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: Gather and document functional and non-functional requirements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System Design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: Create architecture, database schema and security protocols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: Develop email functionality, cloud storage and security features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: Perform unit testing, system testing and security assessments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Deployment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: Deploy on cloud infrastructure with monitoring tools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Maintenance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: Regular updates, performance optimization and security patches.</a:t>
            </a:r>
          </a:p>
        </p:txBody>
      </p:sp>
    </p:spTree>
    <p:extLst>
      <p:ext uri="{BB962C8B-B14F-4D97-AF65-F5344CB8AC3E}">
        <p14:creationId xmlns:p14="http://schemas.microsoft.com/office/powerpoint/2010/main" val="2422303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F9A34-1BA9-E155-D1DD-EF0E926E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293A8-AC0B-CE98-151C-B6D4533DF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Human Resources: Project Manager, Software Developers, UI/UX Designers, QA Testers and Security Experts.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Software Tools:  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Cloud Infrastructure: AWS/GCP/AZURE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Development Tools (IDEs, Frameworks)</a:t>
            </a:r>
          </a:p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             Testing Tools (Selenium, Junit, etc..)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Hardware: Cloud-based servers and storage infrastructure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Budget: Funding for development, testing and marketing</a:t>
            </a:r>
          </a:p>
        </p:txBody>
      </p:sp>
    </p:spTree>
    <p:extLst>
      <p:ext uri="{BB962C8B-B14F-4D97-AF65-F5344CB8AC3E}">
        <p14:creationId xmlns:p14="http://schemas.microsoft.com/office/powerpoint/2010/main" val="331940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3074</TotalTime>
  <Words>651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Project Title: MailSmart App</vt:lpstr>
      <vt:lpstr>SITUATION</vt:lpstr>
      <vt:lpstr>PROBLEM</vt:lpstr>
      <vt:lpstr>OPPORTUNITY</vt:lpstr>
      <vt:lpstr>PURPOSE</vt:lpstr>
      <vt:lpstr>PROJECT OBJECTIVES</vt:lpstr>
      <vt:lpstr>SUCCESS CRITERIA</vt:lpstr>
      <vt:lpstr>METHODS/APPROACH</vt:lpstr>
      <vt:lpstr>RESOURCES</vt:lpstr>
      <vt:lpstr>RISKS</vt:lpstr>
      <vt:lpstr>DEPENDENCIES</vt:lpstr>
      <vt:lpstr>TIMELINE AND BUDGET</vt:lpstr>
      <vt:lpstr>CONCLUSION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Yogesh C</dc:creator>
  <cp:lastModifiedBy>Yogesh Gowda</cp:lastModifiedBy>
  <cp:revision>1</cp:revision>
  <dcterms:created xsi:type="dcterms:W3CDTF">2025-02-25T10:46:20Z</dcterms:created>
  <dcterms:modified xsi:type="dcterms:W3CDTF">2025-02-27T14:00:31Z</dcterms:modified>
</cp:coreProperties>
</file>