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1915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24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354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46189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5121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4294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10851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13423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327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288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9287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203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3232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0382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287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8047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757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929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 err="1"/>
              <a:t>Deshmukhi</a:t>
            </a:r>
            <a:r>
              <a:rPr dirty="0"/>
              <a:t> Express 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dirty="0" smtClean="0"/>
              <a:t>(</a:t>
            </a:r>
            <a:r>
              <a:rPr dirty="0"/>
              <a:t>Agile Methodology)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440"/>
              </a:spcAft>
            </a:pPr>
            <a:r>
              <a:rPr lang="en-US" dirty="0"/>
              <a:t>Project Title</a:t>
            </a:r>
            <a:r>
              <a:rPr lang="en-US" dirty="0" smtClean="0"/>
              <a:t>: </a:t>
            </a:r>
            <a:r>
              <a:rPr lang="en-IN" dirty="0" err="1"/>
              <a:t>Deshmukhi</a:t>
            </a:r>
            <a:r>
              <a:rPr lang="en-IN" dirty="0"/>
              <a:t> Express </a:t>
            </a:r>
            <a:endParaRPr lang="en-US" dirty="0"/>
          </a:p>
          <a:p>
            <a:pPr>
              <a:spcAft>
                <a:spcPts val="1440"/>
              </a:spcAft>
            </a:pPr>
            <a:r>
              <a:rPr lang="en-US" dirty="0"/>
              <a:t>Prepared By: </a:t>
            </a:r>
            <a:r>
              <a:rPr lang="en-US" dirty="0" err="1"/>
              <a:t>Mukram</a:t>
            </a:r>
            <a:endParaRPr lang="en-US" dirty="0"/>
          </a:p>
          <a:p>
            <a:pPr>
              <a:spcAft>
                <a:spcPts val="1440"/>
              </a:spcAft>
            </a:pPr>
            <a:r>
              <a:rPr lang="en-US" dirty="0"/>
              <a:t>Date: </a:t>
            </a:r>
            <a:r>
              <a:rPr lang="en-US" dirty="0" smtClean="0"/>
              <a:t>12/02/2025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Resources Required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dirty="0" smtClean="0"/>
              <a:t> </a:t>
            </a:r>
            <a:r>
              <a:rPr dirty="0"/>
              <a:t>People: Developers, Delivery Staff, Customer Support</a:t>
            </a:r>
          </a:p>
          <a:p>
            <a:r>
              <a:rPr dirty="0" smtClean="0"/>
              <a:t> </a:t>
            </a:r>
            <a:r>
              <a:rPr dirty="0"/>
              <a:t>Technology: Web &amp; Mobile Development Tools</a:t>
            </a:r>
          </a:p>
          <a:p>
            <a:pPr marL="0" indent="0">
              <a:buNone/>
            </a:pPr>
            <a:r>
              <a:rPr lang="en-IN" sz="2800" dirty="0" smtClean="0"/>
              <a:t>    </a:t>
            </a:r>
            <a:r>
              <a:rPr sz="2800" dirty="0" smtClean="0"/>
              <a:t>Budget</a:t>
            </a:r>
            <a:r>
              <a:rPr sz="2800" dirty="0"/>
              <a:t>:</a:t>
            </a:r>
          </a:p>
          <a:p>
            <a:r>
              <a:rPr dirty="0"/>
              <a:t>  </a:t>
            </a:r>
            <a:r>
              <a:rPr dirty="0" smtClean="0"/>
              <a:t> </a:t>
            </a:r>
            <a:r>
              <a:rPr dirty="0"/>
              <a:t>App Development: ₹5,00,000</a:t>
            </a:r>
          </a:p>
          <a:p>
            <a:r>
              <a:rPr dirty="0"/>
              <a:t>  </a:t>
            </a:r>
            <a:r>
              <a:rPr dirty="0" smtClean="0"/>
              <a:t> </a:t>
            </a:r>
            <a:r>
              <a:rPr dirty="0"/>
              <a:t>Fleet Procurement: ₹10,00,000</a:t>
            </a:r>
          </a:p>
          <a:p>
            <a:r>
              <a:rPr dirty="0"/>
              <a:t>  </a:t>
            </a:r>
            <a:r>
              <a:rPr dirty="0" smtClean="0"/>
              <a:t>- </a:t>
            </a:r>
            <a:r>
              <a:rPr dirty="0"/>
              <a:t>Marketing &amp; Operations: ₹3,00,000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Risks &amp; Dependencies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smtClean="0"/>
              <a:t> </a:t>
            </a:r>
            <a:r>
              <a:rPr dirty="0"/>
              <a:t>Risks: Traffic delays, fuel cost fluctuations, competition</a:t>
            </a:r>
          </a:p>
          <a:p>
            <a:r>
              <a:rPr dirty="0" smtClean="0"/>
              <a:t> </a:t>
            </a:r>
            <a:r>
              <a:rPr dirty="0"/>
              <a:t>Dependencies: Reliable internet, trained workforce, real-time GPS tracking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Competitive Advantage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smtClean="0"/>
              <a:t>Faster </a:t>
            </a:r>
            <a:r>
              <a:rPr dirty="0"/>
              <a:t>than traditional courier services</a:t>
            </a:r>
          </a:p>
          <a:p>
            <a:r>
              <a:rPr dirty="0" smtClean="0"/>
              <a:t>Cost-effective </a:t>
            </a:r>
            <a:r>
              <a:rPr dirty="0"/>
              <a:t>compared to premium express services</a:t>
            </a:r>
          </a:p>
          <a:p>
            <a:r>
              <a:rPr dirty="0" smtClean="0"/>
              <a:t> </a:t>
            </a:r>
            <a:r>
              <a:rPr dirty="0"/>
              <a:t>Real-time tracking ensures transparency and trust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Business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smtClean="0"/>
              <a:t> </a:t>
            </a:r>
            <a:r>
              <a:rPr dirty="0"/>
              <a:t>Revenue Streams:</a:t>
            </a:r>
          </a:p>
          <a:p>
            <a:r>
              <a:rPr dirty="0"/>
              <a:t> </a:t>
            </a:r>
            <a:r>
              <a:rPr dirty="0" smtClean="0"/>
              <a:t> </a:t>
            </a:r>
            <a:r>
              <a:rPr dirty="0"/>
              <a:t>Per delivery charge</a:t>
            </a:r>
          </a:p>
          <a:p>
            <a:r>
              <a:rPr dirty="0"/>
              <a:t>  </a:t>
            </a:r>
            <a:r>
              <a:rPr dirty="0" smtClean="0"/>
              <a:t>Subscription </a:t>
            </a:r>
            <a:r>
              <a:rPr dirty="0"/>
              <a:t>plans for bulk users</a:t>
            </a:r>
          </a:p>
          <a:p>
            <a:r>
              <a:rPr dirty="0"/>
              <a:t>  </a:t>
            </a:r>
            <a:r>
              <a:rPr dirty="0" smtClean="0"/>
              <a:t>Ad </a:t>
            </a:r>
            <a:r>
              <a:rPr dirty="0"/>
              <a:t>revenue from local businesses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Future Enhancements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smtClean="0"/>
              <a:t> </a:t>
            </a:r>
            <a:r>
              <a:rPr dirty="0"/>
              <a:t>Expand services to more villages</a:t>
            </a:r>
          </a:p>
          <a:p>
            <a:r>
              <a:rPr dirty="0" smtClean="0"/>
              <a:t> </a:t>
            </a:r>
            <a:r>
              <a:rPr dirty="0"/>
              <a:t>Introduce drone-based deliveries</a:t>
            </a:r>
          </a:p>
          <a:p>
            <a:r>
              <a:rPr dirty="0" smtClean="0"/>
              <a:t> </a:t>
            </a:r>
            <a:r>
              <a:rPr dirty="0"/>
              <a:t>Partner with e-commerce platforms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Executive Summary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📌 </a:t>
            </a:r>
            <a:r>
              <a:rPr lang="en-US" b="1" dirty="0" err="1"/>
              <a:t>Deshmukhi</a:t>
            </a:r>
            <a:r>
              <a:rPr lang="en-US" b="1" dirty="0"/>
              <a:t> Express – Transforming Last-Mile Delivery</a:t>
            </a:r>
            <a:endParaRPr lang="en-US" dirty="0"/>
          </a:p>
          <a:p>
            <a:r>
              <a:rPr lang="en-US" dirty="0"/>
              <a:t>✅ </a:t>
            </a:r>
            <a:r>
              <a:rPr lang="en-US" b="1" dirty="0"/>
              <a:t>The Vision:</a:t>
            </a:r>
            <a:r>
              <a:rPr lang="en-US" dirty="0"/>
              <a:t> A fast, reliable, and tech-driven same-day courier service from Hyderabad to </a:t>
            </a:r>
            <a:r>
              <a:rPr lang="en-US" dirty="0" err="1"/>
              <a:t>Deshmukhi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✅ </a:t>
            </a:r>
            <a:r>
              <a:rPr lang="en-US" b="1" dirty="0"/>
              <a:t>The Need:</a:t>
            </a:r>
            <a:r>
              <a:rPr lang="en-US" dirty="0"/>
              <a:t> Traditional courier services take 2-3 days, causing delays for businesses and individuals.</a:t>
            </a:r>
            <a:br>
              <a:rPr lang="en-US" dirty="0"/>
            </a:br>
            <a:r>
              <a:rPr lang="en-US" dirty="0"/>
              <a:t>✅ </a:t>
            </a:r>
            <a:r>
              <a:rPr lang="en-US" b="1" dirty="0"/>
              <a:t>The Goal:</a:t>
            </a:r>
            <a:r>
              <a:rPr lang="en-US" dirty="0"/>
              <a:t> Deliver parcels within </a:t>
            </a:r>
            <a:r>
              <a:rPr lang="en-US" b="1" dirty="0"/>
              <a:t>6 hours</a:t>
            </a:r>
            <a:r>
              <a:rPr lang="en-US" dirty="0"/>
              <a:t>, ensuring </a:t>
            </a:r>
            <a:r>
              <a:rPr lang="en-US" b="1" dirty="0"/>
              <a:t>real-time tracking</a:t>
            </a:r>
            <a:r>
              <a:rPr lang="en-US" dirty="0"/>
              <a:t> and </a:t>
            </a:r>
            <a:r>
              <a:rPr lang="en-US" b="1" dirty="0"/>
              <a:t>cost-effective</a:t>
            </a:r>
            <a:r>
              <a:rPr lang="en-US" dirty="0"/>
              <a:t> logistics.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N" dirty="0"/>
              <a:t>📊 </a:t>
            </a:r>
            <a:r>
              <a:rPr lang="en-IN" b="1" dirty="0"/>
              <a:t>Success Looks Like:</a:t>
            </a:r>
            <a:endParaRPr lang="en-IN" dirty="0"/>
          </a:p>
          <a:p>
            <a:r>
              <a:rPr lang="en-IN" dirty="0"/>
              <a:t>🚀 </a:t>
            </a:r>
            <a:r>
              <a:rPr lang="en-IN" b="1" dirty="0"/>
              <a:t>95% On-Time Delivery</a:t>
            </a:r>
            <a:r>
              <a:rPr lang="en-IN" dirty="0"/>
              <a:t> – Ensuring speed and reliability.</a:t>
            </a:r>
          </a:p>
          <a:p>
            <a:r>
              <a:rPr lang="en-IN" dirty="0"/>
              <a:t>📱 </a:t>
            </a:r>
            <a:r>
              <a:rPr lang="en-IN" b="1" dirty="0"/>
              <a:t>Seamless Digital Experience</a:t>
            </a:r>
            <a:r>
              <a:rPr lang="en-IN" dirty="0"/>
              <a:t> – Mobile &amp; web platforms for easy order tracking.</a:t>
            </a:r>
          </a:p>
          <a:p>
            <a:r>
              <a:rPr lang="en-IN" dirty="0"/>
              <a:t>🔄 </a:t>
            </a:r>
            <a:r>
              <a:rPr lang="en-IN" b="1" dirty="0"/>
              <a:t>Agile &amp; Scalable Model</a:t>
            </a:r>
            <a:r>
              <a:rPr lang="en-IN" dirty="0"/>
              <a:t> – Expansion-ready for future growth.</a:t>
            </a:r>
          </a:p>
          <a:p>
            <a:r>
              <a:rPr lang="en-IN" dirty="0"/>
              <a:t>💰 </a:t>
            </a:r>
            <a:r>
              <a:rPr lang="en-IN" b="1" dirty="0"/>
              <a:t>Sustainable Revenue Streams</a:t>
            </a:r>
            <a:r>
              <a:rPr lang="en-IN" dirty="0"/>
              <a:t> – Subscription plans, delivery fees &amp; local partnerships.</a:t>
            </a:r>
          </a:p>
        </p:txBody>
      </p:sp>
    </p:spTree>
    <p:extLst>
      <p:ext uri="{BB962C8B-B14F-4D97-AF65-F5344CB8AC3E}">
        <p14:creationId xmlns:p14="http://schemas.microsoft.com/office/powerpoint/2010/main" val="440269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Situation/Problem/Opportunity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smtClean="0"/>
              <a:t> </a:t>
            </a:r>
            <a:r>
              <a:rPr dirty="0"/>
              <a:t>Lack of a same-day courier service from Hyderabad to </a:t>
            </a:r>
            <a:r>
              <a:rPr dirty="0" err="1"/>
              <a:t>Deshmukhi</a:t>
            </a:r>
            <a:r>
              <a:rPr dirty="0"/>
              <a:t> (40KM distance)</a:t>
            </a:r>
          </a:p>
          <a:p>
            <a:r>
              <a:rPr dirty="0" smtClean="0"/>
              <a:t> </a:t>
            </a:r>
            <a:r>
              <a:rPr dirty="0"/>
              <a:t>Existing delivery services take 2-3 days, causing delays for businesses and individuals</a:t>
            </a:r>
          </a:p>
          <a:p>
            <a:r>
              <a:rPr dirty="0" smtClean="0"/>
              <a:t> </a:t>
            </a:r>
            <a:r>
              <a:rPr dirty="0"/>
              <a:t>Need for a fast, reliable, and cost-effective solution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Purpose Statement (Goals)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smtClean="0"/>
              <a:t> </a:t>
            </a:r>
            <a:r>
              <a:rPr dirty="0"/>
              <a:t>To create a fast and reliable courier service for same-day deliveries</a:t>
            </a:r>
          </a:p>
          <a:p>
            <a:r>
              <a:rPr dirty="0" smtClean="0"/>
              <a:t> </a:t>
            </a:r>
            <a:r>
              <a:rPr dirty="0"/>
              <a:t>Develop a mobile and web-based tracking system for users</a:t>
            </a:r>
          </a:p>
          <a:p>
            <a:r>
              <a:rPr dirty="0" smtClean="0"/>
              <a:t> </a:t>
            </a:r>
            <a:r>
              <a:rPr dirty="0"/>
              <a:t>Implement an Agile approach for efficient development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Project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smtClean="0"/>
              <a:t>Develop </a:t>
            </a:r>
            <a:r>
              <a:rPr dirty="0"/>
              <a:t>a fully functional mobile and web-based courier platform</a:t>
            </a:r>
          </a:p>
          <a:p>
            <a:r>
              <a:rPr dirty="0" smtClean="0"/>
              <a:t>Enable </a:t>
            </a:r>
            <a:r>
              <a:rPr dirty="0"/>
              <a:t>real-time tracking and automated notifications</a:t>
            </a:r>
          </a:p>
          <a:p>
            <a:r>
              <a:rPr dirty="0" smtClean="0"/>
              <a:t>Reduce </a:t>
            </a:r>
            <a:r>
              <a:rPr dirty="0"/>
              <a:t>delivery time to under 6 hours</a:t>
            </a:r>
          </a:p>
          <a:p>
            <a:r>
              <a:rPr dirty="0" smtClean="0"/>
              <a:t>Optimize </a:t>
            </a:r>
            <a:r>
              <a:rPr dirty="0"/>
              <a:t>delivery routes using AI technology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Success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smtClean="0"/>
              <a:t> </a:t>
            </a:r>
            <a:r>
              <a:rPr dirty="0"/>
              <a:t>Achieve 95% on-time delivery rate</a:t>
            </a:r>
          </a:p>
          <a:p>
            <a:r>
              <a:rPr dirty="0" smtClean="0"/>
              <a:t> </a:t>
            </a:r>
            <a:r>
              <a:rPr dirty="0"/>
              <a:t>Seamless user experience with real-time tracking</a:t>
            </a:r>
          </a:p>
          <a:p>
            <a:r>
              <a:rPr dirty="0" smtClean="0"/>
              <a:t> </a:t>
            </a:r>
            <a:r>
              <a:rPr dirty="0"/>
              <a:t>Increase customer base and business adoption</a:t>
            </a:r>
          </a:p>
          <a:p>
            <a:r>
              <a:rPr dirty="0" smtClean="0"/>
              <a:t> </a:t>
            </a:r>
            <a:r>
              <a:rPr dirty="0"/>
              <a:t>Minimize operational costs through optimized routes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Agile Methodology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smtClean="0"/>
              <a:t> </a:t>
            </a:r>
            <a:r>
              <a:rPr dirty="0"/>
              <a:t>Sprint Planning: Divide development into 2-week sprints</a:t>
            </a:r>
          </a:p>
          <a:p>
            <a:r>
              <a:rPr dirty="0" smtClean="0"/>
              <a:t> </a:t>
            </a:r>
            <a:r>
              <a:rPr dirty="0"/>
              <a:t>Daily Stand-ups: Regular progress updates</a:t>
            </a:r>
          </a:p>
          <a:p>
            <a:r>
              <a:rPr dirty="0" smtClean="0"/>
              <a:t> </a:t>
            </a:r>
            <a:r>
              <a:rPr dirty="0"/>
              <a:t>Sprint Execution: Develop and test modules</a:t>
            </a:r>
          </a:p>
          <a:p>
            <a:r>
              <a:rPr dirty="0" smtClean="0"/>
              <a:t> </a:t>
            </a:r>
            <a:r>
              <a:rPr dirty="0"/>
              <a:t>Sprint Review &amp; Retrospective: Continuous feedback for improvements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Methods/Approach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smtClean="0"/>
              <a:t> </a:t>
            </a:r>
            <a:r>
              <a:rPr dirty="0"/>
              <a:t>Phase 1: Market research and business model development</a:t>
            </a:r>
          </a:p>
          <a:p>
            <a:r>
              <a:rPr dirty="0" smtClean="0"/>
              <a:t> </a:t>
            </a:r>
            <a:r>
              <a:rPr dirty="0"/>
              <a:t>Phase 2: MVP development with essential features</a:t>
            </a:r>
          </a:p>
          <a:p>
            <a:r>
              <a:rPr dirty="0" smtClean="0"/>
              <a:t> </a:t>
            </a:r>
            <a:r>
              <a:rPr dirty="0"/>
              <a:t>Phase 3: Testing and iteration based on feedback</a:t>
            </a:r>
          </a:p>
          <a:p>
            <a:r>
              <a:rPr dirty="0" smtClean="0"/>
              <a:t> </a:t>
            </a:r>
            <a:r>
              <a:rPr dirty="0"/>
              <a:t>Phase 4: Official launch and scaling operations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Features of the Deshmukhi Express App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smtClean="0"/>
              <a:t> </a:t>
            </a:r>
            <a:r>
              <a:rPr dirty="0"/>
              <a:t>User Registration &amp; Login</a:t>
            </a:r>
          </a:p>
          <a:p>
            <a:r>
              <a:rPr dirty="0" smtClean="0"/>
              <a:t> </a:t>
            </a:r>
            <a:r>
              <a:rPr dirty="0"/>
              <a:t>Order Placement &amp; Tracking</a:t>
            </a:r>
          </a:p>
          <a:p>
            <a:r>
              <a:rPr dirty="0" smtClean="0"/>
              <a:t> </a:t>
            </a:r>
            <a:r>
              <a:rPr dirty="0"/>
              <a:t>Payment Gateway Integration</a:t>
            </a:r>
          </a:p>
          <a:p>
            <a:r>
              <a:rPr dirty="0" smtClean="0"/>
              <a:t> </a:t>
            </a:r>
            <a:r>
              <a:rPr dirty="0"/>
              <a:t>Driver App for Order Management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Technology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smtClean="0"/>
              <a:t> </a:t>
            </a:r>
            <a:r>
              <a:rPr dirty="0"/>
              <a:t>Frontend: React Native </a:t>
            </a:r>
            <a:r>
              <a:rPr dirty="0" smtClean="0"/>
              <a:t>, </a:t>
            </a:r>
            <a:r>
              <a:rPr dirty="0"/>
              <a:t>React.js </a:t>
            </a:r>
          </a:p>
          <a:p>
            <a:r>
              <a:rPr dirty="0" smtClean="0"/>
              <a:t> </a:t>
            </a:r>
            <a:r>
              <a:rPr dirty="0"/>
              <a:t>Backend: Node.js with Express</a:t>
            </a:r>
          </a:p>
          <a:p>
            <a:r>
              <a:rPr dirty="0" smtClean="0"/>
              <a:t> </a:t>
            </a:r>
            <a:r>
              <a:rPr dirty="0"/>
              <a:t>Database: Firebase &amp; MongoDB</a:t>
            </a:r>
          </a:p>
          <a:p>
            <a:r>
              <a:rPr dirty="0" smtClean="0"/>
              <a:t> </a:t>
            </a:r>
            <a:r>
              <a:rPr dirty="0"/>
              <a:t>APIs: Google Maps for route optimization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1026</TotalTime>
  <Words>492</Words>
  <Application>Microsoft Office PowerPoint</Application>
  <PresentationFormat>On-screen Show (4:3)</PresentationFormat>
  <Paragraphs>73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Garamond</vt:lpstr>
      <vt:lpstr>Organic</vt:lpstr>
      <vt:lpstr>Deshmukhi Express  (Agile Methodology)</vt:lpstr>
      <vt:lpstr>Situation/Problem/Opportunity</vt:lpstr>
      <vt:lpstr>Purpose Statement (Goals)</vt:lpstr>
      <vt:lpstr>Project Objectives</vt:lpstr>
      <vt:lpstr>Success Criteria</vt:lpstr>
      <vt:lpstr>Agile Methodology Implementation</vt:lpstr>
      <vt:lpstr>Methods/Approach</vt:lpstr>
      <vt:lpstr>Features of the Deshmukhi Express App</vt:lpstr>
      <vt:lpstr>Technology Stack</vt:lpstr>
      <vt:lpstr>Resources Required</vt:lpstr>
      <vt:lpstr>Risks &amp; Dependencies</vt:lpstr>
      <vt:lpstr>Competitive Advantage</vt:lpstr>
      <vt:lpstr>Business Model</vt:lpstr>
      <vt:lpstr>Future Enhancements</vt:lpstr>
      <vt:lpstr>Executive Summary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Deshmukhi Express - Business Analysis Project (Agile Methodology)</dc:title>
  <dc:subject/>
  <dc:creator>user</dc:creator>
  <cp:keywords/>
  <dc:description>generated using python-pptx</dc:description>
  <cp:lastModifiedBy>user</cp:lastModifiedBy>
  <cp:revision>4</cp:revision>
  <dcterms:created xsi:type="dcterms:W3CDTF">2013-01-27T09:14:16Z</dcterms:created>
  <dcterms:modified xsi:type="dcterms:W3CDTF">2025-02-12T08:35:42Z</dcterms:modified>
  <cp:category/>
</cp:coreProperties>
</file>