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5"/>
  </p:notesMasterIdLst>
  <p:sldIdLst>
    <p:sldId id="256" r:id="rId3"/>
    <p:sldId id="322" r:id="rId4"/>
    <p:sldId id="257" r:id="rId6"/>
    <p:sldId id="326" r:id="rId7"/>
    <p:sldId id="324" r:id="rId8"/>
    <p:sldId id="341" r:id="rId9"/>
    <p:sldId id="330" r:id="rId10"/>
    <p:sldId id="331" r:id="rId11"/>
    <p:sldId id="332" r:id="rId12"/>
    <p:sldId id="333" r:id="rId13"/>
    <p:sldId id="335" r:id="rId14"/>
    <p:sldId id="336" r:id="rId15"/>
    <p:sldId id="338" r:id="rId16"/>
    <p:sldId id="339" r:id="rId17"/>
    <p:sldId id="34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1570" y="19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6840-B0FC-4A51-A925-A81DE38564A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  <a:endParaRPr lang="en-US" sz="1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  <a:endParaRPr lang="en-US" sz="12200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6619243" cy="24724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UNNATI (Sales CRM Application)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Agile</a:t>
            </a:r>
            <a:r>
              <a:rPr lang="en-US" sz="3400" dirty="0">
                <a:solidFill>
                  <a:schemeClr val="tx1"/>
                </a:solidFill>
              </a:rPr>
              <a:t> Model Approach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3" cy="8614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Prepared By : P Singa Ram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Date : 28/01/2025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7218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high-level business objectives, create an initial product backlog with prioritized user stories, and establish Agile team roles.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backlog items into sprints, set sprint goals, and allocate tasks among team members based on velocity.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 development in short sprints, conduct daily stand-ups, perform iterative testing, and refine requirements based on feedback.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Showcase completed user stories to stakeholders, gather feedback, and adjust backlog accordingly</a:t>
            </a: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03817"/>
            <a:ext cx="7976681" cy="4108543"/>
          </a:xfrm>
        </p:spPr>
        <p:txBody>
          <a:bodyPr>
            <a:noAutofit/>
          </a:bodyPr>
          <a:lstStyle/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Analyze sprint performance, identify process improvements, and incorporate lessons learned into future iterations.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Deploy tested features frequently, conduct user acceptance testing, and monitor system performance post-release.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 DevOps practices, automate testing, improve system reliability, and gather customer feedback for ongoing enhancements.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Resources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4672" y="2352477"/>
            <a:ext cx="7042826" cy="364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Owner.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Scrum Master.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Team (3 Developers, 2 Testers).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Analyst (P Singa Ram).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targeted within 8 months using two-week sprint cycles.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Hardware, software, training, and services budget not to exceed Rs. 25,00,000.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Third-party software evaluation and resources not to exceed Rs. 2,00,000.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Risks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6810" y="2571332"/>
            <a:ext cx="6882319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inconsistencies during migration; adoption resistance from users.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Integration issues with existing marketing tools; inaccurate data segmentation during initial 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adopting the new system; incomplete activity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complexities leading to delays; incomplete automation due to unclear requirements.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change among customer service teams; inaccurate case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Dependencies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95917" y="3121579"/>
            <a:ext cx="6590489" cy="1706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APIs for integrating communication channels.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campaign data from existing systems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sales data from legacy systems.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 to existing workflow data.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existing customer data for migration.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5" y="2577830"/>
            <a:ext cx="7476493" cy="13424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Sponsor : Dr </a:t>
            </a:r>
            <a:r>
              <a:rPr lang="en-US" sz="3400" dirty="0" err="1">
                <a:solidFill>
                  <a:schemeClr val="tx1"/>
                </a:solidFill>
              </a:rPr>
              <a:t>Reddys</a:t>
            </a:r>
            <a:r>
              <a:rPr lang="en-US" sz="3400" dirty="0">
                <a:solidFill>
                  <a:schemeClr val="tx1"/>
                </a:solidFill>
              </a:rPr>
              <a:t>’ Lab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/>
          <p:nvPr/>
        </p:nvSpPr>
        <p:spPr>
          <a:xfrm>
            <a:off x="794878" y="3634904"/>
            <a:ext cx="7476493" cy="1342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Manager : Ashutosh Rana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Features Introduced 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sym typeface="+mn-ea"/>
              </a:rPr>
              <a:t>UNNATI</a:t>
            </a:r>
            <a:r>
              <a:rPr lang="en-US" dirty="0">
                <a:solidFill>
                  <a:srgbClr val="FFFFFF"/>
                </a:solidFill>
              </a:rPr>
              <a:t> (Sales CRM Application)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Interaction Tracking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all customer interactions across different channels, whether inbound  or outbound </a:t>
            </a: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Campaign Management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utomate  all of the organization’s marketing campaigns, sales campaigns</a:t>
            </a: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tracking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anages all sales activities that have been completed, when they were completed and by whom.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and Approvals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automating processes like data collection, data analysis, marketing campaigns and other tasks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Customer Service Automation: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 can manage each customer case individually to improve customer satisfaction levels and track, close and reopen existing cases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altLang="en-US" dirty="0">
                <a:solidFill>
                  <a:srgbClr val="FFFFFF"/>
                </a:solidFill>
              </a:rPr>
              <a:t>Situation/Problem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81044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 interactions are fragmented across multiple systems, leading to inconsistent communication, poor customer experience, and missed opportunities.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 and sales campaigns are managed manually, leading to inefficiencies, errors, and limited reach.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teams lack visibility into completed activities, making it difficult to track performance or evaluate engagement effectiveness.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 workflows cause delays, errors, and inefficiencies in processes such as data analysis and approvals.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case management leads to delays in resolution and reduced customer satisfaction.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Font typeface="Wingdings" panose="05000000000000000000" charset="0"/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Opportunity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641600"/>
            <a:ext cx="8657590" cy="3830320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*Centralizing customer interaction data can reduce inconsistencies, enable personalized engagement, and provide actionable insights into customer behavior for tailored marketing and sales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 Automating campaigns with workflows ensures accurate targeting, reduces manual work, and improves campaign performance.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 centralized activity tracking system ensures visibility into team performance and improves engagement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workflows and approvals will reduce errors, improve efficiency, and enable faster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case tracking and resolution will improve response time, customer satisfaction, and operational efficiency.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-514985" y="58712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Purpose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interaction tracking that records all customer interactions across channels to improve communication consistency, enhance customer experience, and leverage data for informed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build automated workflows for managing campaigns, enabling segmentation, scheduling, and execution with minimal manual intervention.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activity tracking for centralized monitoring of sales activities, enabling better performance analysis and customer engagement.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Purpose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marL="0" lvl="0" indent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None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streamline processes through workflow automation, enabling faster approvals and reducing manual errors.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automate customer service processes for faster resolution of cases, personalized communication, and higher satisfaction levels.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23653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1.Enable a centralized system for recording and monitoring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2.Provide tools for analyzing customer behavior and trends.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3.Ensure seamless integration with existing communication channels for real-time data updates.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4.Automate marketing and sales campaign workflows.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5.Enable advanced segmentation for tailored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6.Monitor and analyze campaign performance in real-time.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7.Centralize the tracking of all sales activities.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8.Provide real-time performance insights to managers.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805758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9.Enable data-driven decisions for customer engagement strategies.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10.Automate key workflows for data collection, analysis, and approvals.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11.Reduce process completion time by at least 50%.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12.Enable real-time reporting on workflow status and bottlenecks.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13.Implement an automated system for managing customer cases.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14.Develop a centralized knowledge base for quick issue resolution.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15.Personalize client communications through automation.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Success Criteria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33850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90% of customer interactions logged within the system by the end of the project.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Reduced customer communication errors by 30% 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Campaign execution time reduced by 50% within the first three months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engagement by 25% through targeted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95% of sales activities logged in the system within two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sales team productivity by 20% within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Workflow completion time reduced by 50% within the first quarter.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Error rates in manual processes decreased by 70%.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Case resolution time reduced by 40% within three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satisfaction scores by 20%.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6505</Words>
  <Application>WPS Presentation</Application>
  <PresentationFormat>On-screen Show (4:3)</PresentationFormat>
  <Paragraphs>204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SimSun</vt:lpstr>
      <vt:lpstr>Wingdings</vt:lpstr>
      <vt:lpstr>Wingdings 3</vt:lpstr>
      <vt:lpstr>Arial</vt:lpstr>
      <vt:lpstr>Century Gothic</vt:lpstr>
      <vt:lpstr>Calibri</vt:lpstr>
      <vt:lpstr>Times New Roman</vt:lpstr>
      <vt:lpstr>MS Mincho</vt:lpstr>
      <vt:lpstr>Microsoft YaHei</vt:lpstr>
      <vt:lpstr>Arial Unicode MS</vt:lpstr>
      <vt:lpstr>Aptos</vt:lpstr>
      <vt:lpstr>Segoe Print</vt:lpstr>
      <vt:lpstr>Symbol</vt:lpstr>
      <vt:lpstr>Courier New</vt:lpstr>
      <vt:lpstr>Century Gothic</vt:lpstr>
      <vt:lpstr>Wingdings</vt:lpstr>
      <vt:lpstr>Ion</vt:lpstr>
      <vt:lpstr>Phyzii (Sales CRM Application) Waterfall Model Approach </vt:lpstr>
      <vt:lpstr>Features Introduced in Phyzii (Sales CRM Application)</vt:lpstr>
      <vt:lpstr>Situation</vt:lpstr>
      <vt:lpstr>Opportunity</vt:lpstr>
      <vt:lpstr>Problem</vt:lpstr>
      <vt:lpstr>Problem Statement (GOAL)</vt:lpstr>
      <vt:lpstr>Project Objectives</vt:lpstr>
      <vt:lpstr>Project Objectives</vt:lpstr>
      <vt:lpstr>Success Criteria</vt:lpstr>
      <vt:lpstr>Methods/Approach</vt:lpstr>
      <vt:lpstr>Methods/Approach</vt:lpstr>
      <vt:lpstr>Resources</vt:lpstr>
      <vt:lpstr>Risks</vt:lpstr>
      <vt:lpstr>Dependencies</vt:lpstr>
      <vt:lpstr>Project Sponsor : Dr Reddys’ Lab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P Singa Ram</cp:lastModifiedBy>
  <cp:revision>69</cp:revision>
  <dcterms:created xsi:type="dcterms:W3CDTF">2013-01-27T09:14:00Z</dcterms:created>
  <dcterms:modified xsi:type="dcterms:W3CDTF">2025-01-28T14:28:42Z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BEA41B215E1245C3B8897D94A9611E8F_13</vt:lpwstr>
  </property>
  <property fmtid="{D5CDD505-2E9C-101B-9397-08002B2CF9AE}" pid="3" name="KSOProductBuildVer">
    <vt:lpwstr>1033-12.2.0.19805</vt:lpwstr>
  </property>
</Properties>
</file>