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Facets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Prepared by [</a:t>
            </a:r>
            <a:r>
              <a:rPr lang="en-IN" dirty="0"/>
              <a:t>Nilesh</a:t>
            </a:r>
            <a:r>
              <a:rPr dirty="0"/>
              <a:t> </a:t>
            </a:r>
            <a:r>
              <a:rPr lang="en-IN" dirty="0"/>
              <a:t>Bhambure</a:t>
            </a:r>
            <a:r>
              <a:rPr dirty="0"/>
              <a:t>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Risk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Technical Risks:</a:t>
            </a:r>
          </a:p>
          <a:p>
            <a:pPr marL="0" indent="0">
              <a:buNone/>
            </a:pPr>
            <a:r>
              <a:rPr sz="1800" dirty="0"/>
              <a:t>  - Integration with existing systems.</a:t>
            </a:r>
          </a:p>
          <a:p>
            <a:pPr marL="0" indent="0">
              <a:buNone/>
            </a:pPr>
            <a:r>
              <a:rPr sz="1800" dirty="0"/>
              <a:t>  - Data migration challenges.</a:t>
            </a:r>
          </a:p>
          <a:p>
            <a:pPr marL="0" indent="0">
              <a:buNone/>
            </a:pPr>
            <a:endParaRPr sz="1800" dirty="0"/>
          </a:p>
          <a:p>
            <a:pPr marL="0" indent="0">
              <a:buNone/>
            </a:pPr>
            <a:r>
              <a:rPr sz="1800" dirty="0"/>
              <a:t>• </a:t>
            </a:r>
            <a:r>
              <a:rPr lang="en-IN" sz="1800" dirty="0"/>
              <a:t>Dependencies </a:t>
            </a:r>
            <a:r>
              <a:rPr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stakeholder availability, access to information, technology/tools, development team collaboration, third-party vendors, organizational priorities, regulatory compliance, 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Data Discrepancies in Claims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Situation: Missing or incorrect data in medical claims causes delays.</a:t>
            </a:r>
          </a:p>
          <a:p>
            <a:pPr marL="0" indent="0">
              <a:buNone/>
            </a:pPr>
            <a:r>
              <a:rPr lang="en-US" sz="1800" dirty="0"/>
              <a:t>Improvement: Implement real-time validation rules in Facets to flag incomplete claims before processing.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Stakeholder Communication:</a:t>
            </a:r>
          </a:p>
          <a:p>
            <a:pPr marL="0" indent="0">
              <a:buNone/>
            </a:pPr>
            <a:r>
              <a:rPr lang="en-US" sz="1800" dirty="0"/>
              <a:t>Situation: Lack of clarity in requirements from payers/providers.</a:t>
            </a:r>
          </a:p>
          <a:p>
            <a:pPr marL="0" indent="0">
              <a:buNone/>
            </a:pPr>
            <a:r>
              <a:rPr lang="en-US" sz="1800" dirty="0"/>
              <a:t>Improvement: Use detailed Facets reporting tools to provide accurate claim status and improve communication.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System Workflow Inefficiencies:</a:t>
            </a:r>
          </a:p>
          <a:p>
            <a:pPr marL="0" indent="0">
              <a:buNone/>
            </a:pPr>
            <a:r>
              <a:rPr lang="en-US" sz="1800" dirty="0"/>
              <a:t>Situation: Long processing times due to manual interventions.</a:t>
            </a:r>
          </a:p>
          <a:p>
            <a:pPr marL="0" indent="0">
              <a:buNone/>
            </a:pPr>
            <a:r>
              <a:rPr lang="en-US" sz="1800" dirty="0"/>
              <a:t>Improvement: Automate repetitive tasks using Facets' automation tools to streamline workflows.</a:t>
            </a:r>
          </a:p>
          <a:p>
            <a:pPr marL="0" indent="0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03" y="152154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Inefficiencies in claim processing without automated systems.</a:t>
            </a:r>
          </a:p>
          <a:p>
            <a:pPr marL="0" indent="0">
              <a:buNone/>
            </a:pPr>
            <a:r>
              <a:rPr sz="1800" dirty="0"/>
              <a:t>• Manual errors leading to delays.</a:t>
            </a:r>
          </a:p>
          <a:p>
            <a:pPr marL="0" indent="0">
              <a:buNone/>
            </a:pPr>
            <a:r>
              <a:rPr sz="1800" dirty="0"/>
              <a:t>• Lack of a streamlined workflow for configuration analysts.</a:t>
            </a:r>
          </a:p>
          <a:p>
            <a:pPr marL="0" indent="0">
              <a:buNone/>
            </a:pPr>
            <a:r>
              <a:rPr sz="1800" dirty="0"/>
              <a:t>• Challenges in scaling due to outdated systems.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Automating claim processing to reduce manual effort.</a:t>
            </a:r>
          </a:p>
          <a:p>
            <a:pPr marL="0" indent="0">
              <a:buNone/>
            </a:pPr>
            <a:r>
              <a:rPr sz="1800" dirty="0"/>
              <a:t>• Streamlining workflows for better productivity.</a:t>
            </a:r>
          </a:p>
          <a:p>
            <a:pPr marL="0" indent="0">
              <a:buNone/>
            </a:pPr>
            <a:r>
              <a:rPr sz="1800" dirty="0"/>
              <a:t>• Utilizing advanced technologies like Java and MySQL.</a:t>
            </a:r>
          </a:p>
          <a:p>
            <a:pPr marL="0" indent="0">
              <a:buNone/>
            </a:pPr>
            <a:r>
              <a:rPr sz="1800" dirty="0"/>
              <a:t>• Ensuring compliance and scalability in the healthcare domain.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Goals of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To improve the efficiency of medical claim processing.</a:t>
            </a:r>
          </a:p>
          <a:p>
            <a:pPr marL="0" indent="0">
              <a:buNone/>
            </a:pPr>
            <a:r>
              <a:rPr sz="1800" dirty="0"/>
              <a:t>• Enhance the user experience for configuration analysts.</a:t>
            </a:r>
          </a:p>
          <a:p>
            <a:pPr marL="0" indent="0">
              <a:buNone/>
            </a:pPr>
            <a:r>
              <a:rPr sz="1800" dirty="0"/>
              <a:t>• Reduce errors and improve compliance.</a:t>
            </a:r>
          </a:p>
          <a:p>
            <a:pPr marL="0" indent="0">
              <a:buNone/>
            </a:pPr>
            <a:r>
              <a:rPr sz="1800" dirty="0"/>
              <a:t>• Scale the system to handle growing demands.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Design a user-friendly interface for configuration analysts.</a:t>
            </a:r>
          </a:p>
          <a:p>
            <a:pPr marL="0" indent="0">
              <a:buNone/>
            </a:pPr>
            <a:r>
              <a:rPr sz="1800" dirty="0"/>
              <a:t>• Automate repetitive tasks using Java-based modules.</a:t>
            </a:r>
          </a:p>
          <a:p>
            <a:pPr marL="0" indent="0">
              <a:buNone/>
            </a:pPr>
            <a:r>
              <a:rPr sz="1800" dirty="0"/>
              <a:t>• Use MySQL for robust data storage and processing.</a:t>
            </a:r>
          </a:p>
          <a:p>
            <a:pPr marL="0" indent="0">
              <a:buNone/>
            </a:pPr>
            <a:r>
              <a:rPr sz="1800" dirty="0"/>
              <a:t>• Maintain a 99% accuracy rate in claims processing.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Improved processing speed (30% faster).</a:t>
            </a:r>
          </a:p>
          <a:p>
            <a:pPr marL="0" indent="0">
              <a:buNone/>
            </a:pPr>
            <a:r>
              <a:rPr sz="1800" dirty="0"/>
              <a:t>• Error reduction (down by 20%).</a:t>
            </a:r>
          </a:p>
          <a:p>
            <a:pPr marL="0" indent="0">
              <a:buNone/>
            </a:pPr>
            <a:r>
              <a:rPr sz="1800" dirty="0"/>
              <a:t>• Positive user feedback from configuration analysts.</a:t>
            </a:r>
          </a:p>
          <a:p>
            <a:pPr marL="0" indent="0">
              <a:buNone/>
            </a:pPr>
            <a:r>
              <a:rPr sz="1800" dirty="0"/>
              <a:t>• Adherence to the project timeline and budget.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Methodology and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2000" dirty="0"/>
              <a:t>• Model: Waterfall</a:t>
            </a:r>
          </a:p>
          <a:p>
            <a:pPr marL="0" indent="0">
              <a:buNone/>
            </a:pPr>
            <a:r>
              <a:rPr sz="2000" dirty="0"/>
              <a:t>1. Requirement gathering </a:t>
            </a:r>
            <a:r>
              <a:rPr lang="en-IN" sz="2000" dirty="0"/>
              <a:t> and creating BRD document and take approval from client to proceed further </a:t>
            </a:r>
            <a:endParaRPr sz="2000" dirty="0"/>
          </a:p>
          <a:p>
            <a:pPr marL="0" indent="0">
              <a:buNone/>
            </a:pPr>
            <a:r>
              <a:rPr sz="2000" dirty="0"/>
              <a:t>2. Design phase</a:t>
            </a:r>
            <a:r>
              <a:rPr lang="en-IN" sz="2000" dirty="0"/>
              <a:t>:</a:t>
            </a:r>
            <a:r>
              <a:rPr sz="2000" dirty="0"/>
              <a:t> </a:t>
            </a:r>
            <a:r>
              <a:rPr lang="en-US" sz="2000" dirty="0"/>
              <a:t>supporting design team and used draw.io integrated with Sigma to enhance and streamline design-related tasks."</a:t>
            </a:r>
            <a:endParaRPr sz="2000" dirty="0"/>
          </a:p>
          <a:p>
            <a:pPr marL="0" indent="0">
              <a:buNone/>
            </a:pPr>
            <a:r>
              <a:rPr sz="2000" dirty="0"/>
              <a:t>3. </a:t>
            </a:r>
            <a:r>
              <a:rPr lang="en-US" sz="2000" dirty="0"/>
              <a:t>"Development is carried out using Java with the Spring Boot framework, ensuring efficient and robust application development.“</a:t>
            </a:r>
          </a:p>
          <a:p>
            <a:pPr marL="0" indent="0">
              <a:buNone/>
            </a:pPr>
            <a:r>
              <a:rPr sz="2000" dirty="0"/>
              <a:t>4. </a:t>
            </a:r>
            <a:r>
              <a:rPr lang="en-IN" sz="2000" dirty="0"/>
              <a:t>I used to support tester for testing </a:t>
            </a:r>
            <a:endParaRPr sz="2000" dirty="0"/>
          </a:p>
          <a:p>
            <a:pPr marL="0" indent="0">
              <a:buNone/>
            </a:pPr>
            <a:r>
              <a:rPr sz="2000" dirty="0"/>
              <a:t>5. </a:t>
            </a:r>
            <a:r>
              <a:rPr lang="en-US" sz="2000" dirty="0"/>
              <a:t>"Deployment is managed and executed by the client.“</a:t>
            </a:r>
          </a:p>
          <a:p>
            <a:pPr marL="0" indent="0">
              <a:buNone/>
            </a:pPr>
            <a:r>
              <a:rPr sz="2000" dirty="0"/>
              <a:t>6.</a:t>
            </a:r>
            <a:r>
              <a:rPr lang="en-US" sz="2000" dirty="0"/>
              <a:t>Maintenance and support are provided as per company norms, which include 2 years of maintenance and 2 years of support.</a:t>
            </a: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• People Involved:</a:t>
            </a:r>
          </a:p>
          <a:p>
            <a:pPr marL="0" indent="0">
              <a:buNone/>
            </a:pPr>
            <a:r>
              <a:rPr sz="1800" dirty="0"/>
              <a:t>  - Project Manager</a:t>
            </a:r>
          </a:p>
          <a:p>
            <a:pPr marL="0" indent="0">
              <a:buNone/>
            </a:pPr>
            <a:r>
              <a:rPr sz="1800" dirty="0"/>
              <a:t>  - Business Analysts</a:t>
            </a:r>
          </a:p>
          <a:p>
            <a:pPr marL="0" indent="0">
              <a:buNone/>
            </a:pPr>
            <a:r>
              <a:rPr sz="1800" dirty="0"/>
              <a:t>  - Developers</a:t>
            </a:r>
          </a:p>
          <a:p>
            <a:pPr marL="0" indent="0">
              <a:buNone/>
            </a:pPr>
            <a:r>
              <a:rPr sz="1800" dirty="0"/>
              <a:t>  - Quality Assurance Team</a:t>
            </a:r>
          </a:p>
          <a:p>
            <a:pPr marL="0" indent="0">
              <a:buNone/>
            </a:pPr>
            <a:r>
              <a:rPr sz="1800" dirty="0"/>
              <a:t>  - End-users (Configuration Analysts)</a:t>
            </a:r>
          </a:p>
          <a:p>
            <a:pPr marL="0" indent="0">
              <a:buNone/>
            </a:pPr>
            <a:endParaRPr sz="1800" dirty="0"/>
          </a:p>
          <a:p>
            <a:pPr marL="0" indent="0">
              <a:buNone/>
            </a:pPr>
            <a:r>
              <a:rPr sz="1800" dirty="0"/>
              <a:t> Technology:</a:t>
            </a:r>
          </a:p>
          <a:p>
            <a:pPr marL="0" indent="0">
              <a:buNone/>
            </a:pPr>
            <a:r>
              <a:rPr sz="1800" dirty="0"/>
              <a:t>  - Programming: Java</a:t>
            </a:r>
          </a:p>
          <a:p>
            <a:pPr marL="0" indent="0">
              <a:buNone/>
            </a:pPr>
            <a:r>
              <a:rPr sz="1800" dirty="0"/>
              <a:t>  - Database: MySQL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488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Facets Project</vt:lpstr>
      <vt:lpstr>Situation</vt:lpstr>
      <vt:lpstr>Problems</vt:lpstr>
      <vt:lpstr>Opportunities</vt:lpstr>
      <vt:lpstr>Goals of the Project</vt:lpstr>
      <vt:lpstr>Project Objectives</vt:lpstr>
      <vt:lpstr>Success Criteria</vt:lpstr>
      <vt:lpstr>Methodology and Approach</vt:lpstr>
      <vt:lpstr>Resources</vt:lpstr>
      <vt:lpstr>Risk &amp; Dependencies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Nilesh Bhambure</dc:creator>
  <cp:keywords/>
  <dc:description>generated using python-pptx</dc:description>
  <cp:lastModifiedBy>Nilesh Bhambure</cp:lastModifiedBy>
  <cp:revision>3</cp:revision>
  <dcterms:created xsi:type="dcterms:W3CDTF">2013-01-27T09:14:16Z</dcterms:created>
  <dcterms:modified xsi:type="dcterms:W3CDTF">2025-01-11T05:55:26Z</dcterms:modified>
  <cp:category/>
</cp:coreProperties>
</file>