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58"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F45D600-4888-4A17-8D17-354903D7B1EB}" type="datetimeFigureOut">
              <a:rPr lang="en-US" smtClean="0"/>
              <a:t>18-Mar-25</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4D32B79-51F7-4A9A-BB11-6E0F776DDFE6}"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4085480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45D600-4888-4A17-8D17-354903D7B1EB}" type="datetimeFigureOut">
              <a:rPr lang="en-US" smtClean="0"/>
              <a:t>18-Mar-25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179240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45D600-4888-4A17-8D17-354903D7B1EB}" type="datetimeFigureOut">
              <a:rPr lang="en-US" smtClean="0"/>
              <a:t>18-Mar-25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332552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45D600-4888-4A17-8D17-354903D7B1EB}" type="datetimeFigureOut">
              <a:rPr lang="en-US" smtClean="0"/>
              <a:t>18-Mar-25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3625653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F45D600-4888-4A17-8D17-354903D7B1EB}" type="datetimeFigureOut">
              <a:rPr lang="en-US" smtClean="0"/>
              <a:t>18-Mar-25</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4D32B79-51F7-4A9A-BB11-6E0F776DDFE6}"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2823486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45D600-4888-4A17-8D17-354903D7B1EB}" type="datetimeFigureOut">
              <a:rPr lang="en-US" smtClean="0"/>
              <a:t>18-Mar-25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2915961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45D600-4888-4A17-8D17-354903D7B1EB}" type="datetimeFigureOut">
              <a:rPr lang="en-US" smtClean="0"/>
              <a:t>18-Mar-25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397353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45D600-4888-4A17-8D17-354903D7B1EB}" type="datetimeFigureOut">
              <a:rPr lang="en-US" smtClean="0"/>
              <a:t>18-Mar-25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193412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5D600-4888-4A17-8D17-354903D7B1EB}" type="datetimeFigureOut">
              <a:rPr lang="en-US" smtClean="0"/>
              <a:t>18-Mar-25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D32B79-51F7-4A9A-BB11-6E0F776DDFE6}" type="slidenum">
              <a:rPr lang="en-US" smtClean="0"/>
              <a:t>‹#›</a:t>
            </a:fld>
            <a:endParaRPr lang="en-US"/>
          </a:p>
        </p:txBody>
      </p:sp>
    </p:spTree>
    <p:extLst>
      <p:ext uri="{BB962C8B-B14F-4D97-AF65-F5344CB8AC3E}">
        <p14:creationId xmlns:p14="http://schemas.microsoft.com/office/powerpoint/2010/main" val="1705298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F45D600-4888-4A17-8D17-354903D7B1EB}" type="datetimeFigureOut">
              <a:rPr lang="en-US" smtClean="0"/>
              <a:t>18-Mar-25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4D32B79-51F7-4A9A-BB11-6E0F776DDFE6}"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2446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F45D600-4888-4A17-8D17-354903D7B1EB}" type="datetimeFigureOut">
              <a:rPr lang="en-US" smtClean="0"/>
              <a:t>18-Mar-25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4D32B79-51F7-4A9A-BB11-6E0F776DDFE6}"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706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F45D600-4888-4A17-8D17-354903D7B1EB}" type="datetimeFigureOut">
              <a:rPr lang="en-US" smtClean="0"/>
              <a:t>18-Mar-25</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4D32B79-51F7-4A9A-BB11-6E0F776DDFE6}"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9066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TITLE – CRM	</a:t>
            </a:r>
            <a:endParaRPr lang="en-US" dirty="0"/>
          </a:p>
        </p:txBody>
      </p:sp>
      <p:sp>
        <p:nvSpPr>
          <p:cNvPr id="3" name="Subtitle 2"/>
          <p:cNvSpPr>
            <a:spLocks noGrp="1"/>
          </p:cNvSpPr>
          <p:nvPr>
            <p:ph type="subTitle" idx="1"/>
          </p:nvPr>
        </p:nvSpPr>
        <p:spPr/>
        <p:txBody>
          <a:bodyPr/>
          <a:lstStyle/>
          <a:p>
            <a:r>
              <a:rPr lang="en-US" dirty="0" smtClean="0"/>
              <a:t>Prepared by – Shubham Baheti</a:t>
            </a:r>
            <a:endParaRPr lang="en-US" dirty="0"/>
          </a:p>
        </p:txBody>
      </p:sp>
    </p:spTree>
    <p:extLst>
      <p:ext uri="{BB962C8B-B14F-4D97-AF65-F5344CB8AC3E}">
        <p14:creationId xmlns:p14="http://schemas.microsoft.com/office/powerpoint/2010/main" val="2293750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and Dependencies</a:t>
            </a:r>
            <a:endParaRPr lang="en-US" dirty="0"/>
          </a:p>
        </p:txBody>
      </p:sp>
      <p:sp>
        <p:nvSpPr>
          <p:cNvPr id="3" name="Content Placeholder 2"/>
          <p:cNvSpPr>
            <a:spLocks noGrp="1"/>
          </p:cNvSpPr>
          <p:nvPr>
            <p:ph idx="1"/>
          </p:nvPr>
        </p:nvSpPr>
        <p:spPr/>
        <p:txBody>
          <a:bodyPr/>
          <a:lstStyle/>
          <a:p>
            <a:r>
              <a:rPr lang="en-US" dirty="0" smtClean="0"/>
              <a:t>Users need to use Third party application for  year the application gets developed</a:t>
            </a:r>
          </a:p>
          <a:p>
            <a:r>
              <a:rPr lang="en-US" dirty="0" smtClean="0"/>
              <a:t>Developing the internal application may increase the cost at the starting but gradually cost will be recovered.</a:t>
            </a:r>
          </a:p>
          <a:p>
            <a:r>
              <a:rPr lang="en-US" dirty="0" smtClean="0"/>
              <a:t>After development of the application internal hdfc IT helpdesk will help in solving grievances if any</a:t>
            </a:r>
            <a:r>
              <a:rPr lang="en-US" dirty="0" smtClean="0"/>
              <a:t>.</a:t>
            </a:r>
          </a:p>
          <a:p>
            <a:r>
              <a:rPr lang="en-US" dirty="0" smtClean="0"/>
              <a:t>Scope creep for the project is the risk.</a:t>
            </a:r>
          </a:p>
          <a:p>
            <a:r>
              <a:rPr lang="en-US" dirty="0" smtClean="0"/>
              <a:t>The application data is dependent on the registrar for industrial data and companies data</a:t>
            </a:r>
            <a:endParaRPr lang="en-US" dirty="0"/>
          </a:p>
        </p:txBody>
      </p:sp>
    </p:spTree>
    <p:extLst>
      <p:ext uri="{BB962C8B-B14F-4D97-AF65-F5344CB8AC3E}">
        <p14:creationId xmlns:p14="http://schemas.microsoft.com/office/powerpoint/2010/main" val="123642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completed by Appropriate Manager</a:t>
            </a:r>
            <a:endParaRPr lang="en-US" dirty="0"/>
          </a:p>
        </p:txBody>
      </p:sp>
      <p:sp>
        <p:nvSpPr>
          <p:cNvPr id="3" name="Content Placeholder 2"/>
          <p:cNvSpPr>
            <a:spLocks noGrp="1"/>
          </p:cNvSpPr>
          <p:nvPr>
            <p:ph idx="1"/>
          </p:nvPr>
        </p:nvSpPr>
        <p:spPr/>
        <p:txBody>
          <a:bodyPr/>
          <a:lstStyle/>
          <a:p>
            <a:r>
              <a:rPr lang="en-US" dirty="0" smtClean="0"/>
              <a:t>Project Sponsor – N Murthy</a:t>
            </a:r>
          </a:p>
          <a:p>
            <a:endParaRPr lang="en-US" dirty="0" smtClean="0"/>
          </a:p>
          <a:p>
            <a:endParaRPr lang="en-US" dirty="0" smtClean="0"/>
          </a:p>
          <a:p>
            <a:r>
              <a:rPr lang="en-US" dirty="0" smtClean="0"/>
              <a:t>Project Manager - N </a:t>
            </a:r>
            <a:r>
              <a:rPr lang="en-US" dirty="0" err="1" smtClean="0"/>
              <a:t>Natrajan</a:t>
            </a:r>
            <a:r>
              <a:rPr lang="en-US" dirty="0" smtClean="0"/>
              <a:t>.</a:t>
            </a:r>
          </a:p>
          <a:p>
            <a:endParaRPr lang="en-US" dirty="0"/>
          </a:p>
        </p:txBody>
      </p:sp>
    </p:spTree>
    <p:extLst>
      <p:ext uri="{BB962C8B-B14F-4D97-AF65-F5344CB8AC3E}">
        <p14:creationId xmlns:p14="http://schemas.microsoft.com/office/powerpoint/2010/main" val="93032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t>
            </a:r>
            <a:endParaRPr lang="en-US" dirty="0"/>
          </a:p>
        </p:txBody>
      </p:sp>
      <p:sp>
        <p:nvSpPr>
          <p:cNvPr id="3" name="Content Placeholder 2"/>
          <p:cNvSpPr>
            <a:spLocks noGrp="1"/>
          </p:cNvSpPr>
          <p:nvPr>
            <p:ph idx="1"/>
          </p:nvPr>
        </p:nvSpPr>
        <p:spPr/>
        <p:txBody>
          <a:bodyPr/>
          <a:lstStyle/>
          <a:p>
            <a:r>
              <a:rPr lang="en-US" dirty="0" smtClean="0"/>
              <a:t>Sales staff is currently using the </a:t>
            </a:r>
            <a:r>
              <a:rPr lang="en-US" dirty="0" err="1" smtClean="0"/>
              <a:t>salesgo</a:t>
            </a:r>
            <a:r>
              <a:rPr lang="en-US" dirty="0" smtClean="0"/>
              <a:t> application where they can update their days activity.</a:t>
            </a:r>
          </a:p>
          <a:p>
            <a:r>
              <a:rPr lang="en-US" dirty="0" smtClean="0"/>
              <a:t>The sales go application gives limited data of the distributor</a:t>
            </a:r>
            <a:r>
              <a:rPr lang="en-US" dirty="0" smtClean="0"/>
              <a:t>.</a:t>
            </a:r>
          </a:p>
          <a:p>
            <a:r>
              <a:rPr lang="en-US" dirty="0" smtClean="0"/>
              <a:t>This application only provides with the broker category, distributor data that is updated on monthly base.</a:t>
            </a:r>
            <a:endParaRPr lang="en-US" dirty="0" smtClean="0"/>
          </a:p>
        </p:txBody>
      </p:sp>
    </p:spTree>
    <p:extLst>
      <p:ext uri="{BB962C8B-B14F-4D97-AF65-F5344CB8AC3E}">
        <p14:creationId xmlns:p14="http://schemas.microsoft.com/office/powerpoint/2010/main" val="54556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a:t>
            </a:r>
          </a:p>
        </p:txBody>
      </p:sp>
      <p:sp>
        <p:nvSpPr>
          <p:cNvPr id="3" name="Content Placeholder 2"/>
          <p:cNvSpPr>
            <a:spLocks noGrp="1"/>
          </p:cNvSpPr>
          <p:nvPr>
            <p:ph idx="1"/>
          </p:nvPr>
        </p:nvSpPr>
        <p:spPr/>
        <p:txBody>
          <a:bodyPr/>
          <a:lstStyle/>
          <a:p>
            <a:r>
              <a:rPr lang="en-US" dirty="0"/>
              <a:t>Sales staff is unable to track current movement of fund and distributors what they selling.</a:t>
            </a:r>
          </a:p>
          <a:p>
            <a:r>
              <a:rPr lang="en-US" dirty="0"/>
              <a:t>They sales staff is relying on the distributor what they are saying and what product are they selling of competitor.</a:t>
            </a:r>
          </a:p>
          <a:p>
            <a:r>
              <a:rPr lang="en-US" dirty="0" smtClean="0"/>
              <a:t>Unable to access data on real time basis.</a:t>
            </a:r>
          </a:p>
          <a:p>
            <a:r>
              <a:rPr lang="en-US" dirty="0" smtClean="0"/>
              <a:t>Tracing current share to that of industry is a tough task.</a:t>
            </a:r>
            <a:endParaRPr lang="en-US" dirty="0"/>
          </a:p>
        </p:txBody>
      </p:sp>
    </p:spTree>
    <p:extLst>
      <p:ext uri="{BB962C8B-B14F-4D97-AF65-F5344CB8AC3E}">
        <p14:creationId xmlns:p14="http://schemas.microsoft.com/office/powerpoint/2010/main" val="189855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Opportunities</a:t>
            </a:r>
          </a:p>
        </p:txBody>
      </p:sp>
      <p:sp>
        <p:nvSpPr>
          <p:cNvPr id="3" name="Content Placeholder 2"/>
          <p:cNvSpPr>
            <a:spLocks noGrp="1"/>
          </p:cNvSpPr>
          <p:nvPr>
            <p:ph idx="1"/>
          </p:nvPr>
        </p:nvSpPr>
        <p:spPr/>
        <p:txBody>
          <a:bodyPr/>
          <a:lstStyle/>
          <a:p>
            <a:r>
              <a:rPr lang="en-US" dirty="0" smtClean="0"/>
              <a:t>Using </a:t>
            </a:r>
            <a:r>
              <a:rPr lang="en-US" dirty="0"/>
              <a:t>AI and helping to track sales staff their time spent, priority of Distributors and outcome of the </a:t>
            </a:r>
            <a:r>
              <a:rPr lang="en-US" dirty="0" smtClean="0"/>
              <a:t>meet.</a:t>
            </a:r>
          </a:p>
          <a:p>
            <a:r>
              <a:rPr lang="en-US" dirty="0" smtClean="0"/>
              <a:t>Creating Application which can help sales staff to track data across industry and get idea of the market share.</a:t>
            </a:r>
          </a:p>
          <a:p>
            <a:r>
              <a:rPr lang="en-US" dirty="0" smtClean="0"/>
              <a:t>Crete </a:t>
            </a:r>
            <a:r>
              <a:rPr lang="en-US" dirty="0" err="1" smtClean="0"/>
              <a:t>reminder,emails</a:t>
            </a:r>
            <a:r>
              <a:rPr lang="en-US" dirty="0" smtClean="0"/>
              <a:t> and save date of special days for distributors.</a:t>
            </a:r>
          </a:p>
          <a:p>
            <a:r>
              <a:rPr lang="en-US" dirty="0" smtClean="0"/>
              <a:t>Using AI to recommend meet for distributors and there meets updates.</a:t>
            </a:r>
            <a:endParaRPr lang="en-US" dirty="0"/>
          </a:p>
          <a:p>
            <a:endParaRPr lang="en-US" dirty="0"/>
          </a:p>
        </p:txBody>
      </p:sp>
    </p:spTree>
    <p:extLst>
      <p:ext uri="{BB962C8B-B14F-4D97-AF65-F5344CB8AC3E}">
        <p14:creationId xmlns:p14="http://schemas.microsoft.com/office/powerpoint/2010/main" val="151546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To provide edge on the current market scenario on  the ground level and product distributor are selling for competitor.</a:t>
            </a:r>
          </a:p>
          <a:p>
            <a:r>
              <a:rPr lang="en-US" dirty="0" smtClean="0"/>
              <a:t>This will lead to proper positioning of product.</a:t>
            </a:r>
          </a:p>
          <a:p>
            <a:r>
              <a:rPr lang="en-US" dirty="0" smtClean="0"/>
              <a:t>Top management is able to look for the sales staff activities and meet turnover</a:t>
            </a:r>
            <a:r>
              <a:rPr lang="en-US" dirty="0" smtClean="0"/>
              <a:t>.</a:t>
            </a:r>
          </a:p>
          <a:p>
            <a:r>
              <a:rPr lang="en-US" dirty="0" smtClean="0"/>
              <a:t>To provide daily market update and any big deals going in the market so that the sales staff is present at the right place.</a:t>
            </a:r>
          </a:p>
          <a:p>
            <a:r>
              <a:rPr lang="en-US" dirty="0" smtClean="0"/>
              <a:t>To help sales employee reminding them of the special days for distributors or client.</a:t>
            </a:r>
            <a:endParaRPr lang="en-US" dirty="0" smtClean="0"/>
          </a:p>
          <a:p>
            <a:endParaRPr lang="en-US" dirty="0" smtClean="0"/>
          </a:p>
          <a:p>
            <a:endParaRPr lang="en-US" dirty="0"/>
          </a:p>
        </p:txBody>
      </p:sp>
    </p:spTree>
    <p:extLst>
      <p:ext uri="{BB962C8B-B14F-4D97-AF65-F5344CB8AC3E}">
        <p14:creationId xmlns:p14="http://schemas.microsoft.com/office/powerpoint/2010/main" val="2596542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Objectives</a:t>
            </a:r>
            <a:endParaRPr lang="en-US" dirty="0"/>
          </a:p>
        </p:txBody>
      </p:sp>
      <p:sp>
        <p:nvSpPr>
          <p:cNvPr id="3" name="Content Placeholder 2"/>
          <p:cNvSpPr>
            <a:spLocks noGrp="1"/>
          </p:cNvSpPr>
          <p:nvPr>
            <p:ph idx="1"/>
          </p:nvPr>
        </p:nvSpPr>
        <p:spPr/>
        <p:txBody>
          <a:bodyPr/>
          <a:lstStyle/>
          <a:p>
            <a:r>
              <a:rPr lang="en-US" dirty="0" smtClean="0"/>
              <a:t>The application helps Quality discussion, tracking and clarity of distributors issues.</a:t>
            </a:r>
          </a:p>
          <a:p>
            <a:r>
              <a:rPr lang="en-US" dirty="0" smtClean="0"/>
              <a:t>Application helps in reviewing data of the overall industry performance of the distributor.</a:t>
            </a:r>
          </a:p>
          <a:p>
            <a:r>
              <a:rPr lang="en-US" dirty="0" smtClean="0"/>
              <a:t>The objective of the application is to provide smooth flow to the employees so that they can report their visits, look for their market share and products that distributor have commands in.</a:t>
            </a:r>
          </a:p>
          <a:p>
            <a:r>
              <a:rPr lang="en-US" dirty="0" smtClean="0"/>
              <a:t>This application helps in tracking distributors and helping employees along with AI</a:t>
            </a:r>
            <a:r>
              <a:rPr lang="en-US" dirty="0" smtClean="0"/>
              <a:t>.</a:t>
            </a:r>
          </a:p>
          <a:p>
            <a:r>
              <a:rPr lang="en-US" dirty="0" smtClean="0"/>
              <a:t>The application can help in the daily update of the industry activity and their bulk transaction which will help </a:t>
            </a:r>
            <a:r>
              <a:rPr lang="en-US" dirty="0" smtClean="0"/>
              <a:t>sales staff to be present at </a:t>
            </a:r>
            <a:r>
              <a:rPr lang="en-US" dirty="0" err="1" smtClean="0"/>
              <a:t>ricght</a:t>
            </a:r>
            <a:r>
              <a:rPr lang="en-US" dirty="0" smtClean="0"/>
              <a:t> place.</a:t>
            </a:r>
            <a:endParaRPr lang="en-US" dirty="0"/>
          </a:p>
        </p:txBody>
      </p:sp>
    </p:spTree>
    <p:extLst>
      <p:ext uri="{BB962C8B-B14F-4D97-AF65-F5344CB8AC3E}">
        <p14:creationId xmlns:p14="http://schemas.microsoft.com/office/powerpoint/2010/main" val="325252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Criteria</a:t>
            </a:r>
            <a:endParaRPr lang="en-US" dirty="0"/>
          </a:p>
        </p:txBody>
      </p:sp>
      <p:sp>
        <p:nvSpPr>
          <p:cNvPr id="3" name="Content Placeholder 2"/>
          <p:cNvSpPr>
            <a:spLocks noGrp="1"/>
          </p:cNvSpPr>
          <p:nvPr>
            <p:ph idx="1"/>
          </p:nvPr>
        </p:nvSpPr>
        <p:spPr>
          <a:xfrm>
            <a:off x="808220" y="1825625"/>
            <a:ext cx="10515600" cy="4351338"/>
          </a:xfrm>
        </p:spPr>
        <p:txBody>
          <a:bodyPr/>
          <a:lstStyle/>
          <a:p>
            <a:r>
              <a:rPr lang="en-US" dirty="0" smtClean="0"/>
              <a:t>Hands-on with data and ,accessibility of information.</a:t>
            </a:r>
          </a:p>
          <a:p>
            <a:r>
              <a:rPr lang="en-US" dirty="0" smtClean="0"/>
              <a:t>Adding AI to track meet criteria.</a:t>
            </a:r>
          </a:p>
          <a:p>
            <a:r>
              <a:rPr lang="en-US" dirty="0" smtClean="0"/>
              <a:t>Tracking the Distributors current sales record of the industry to help sales employee to pitch that product.</a:t>
            </a:r>
          </a:p>
          <a:p>
            <a:r>
              <a:rPr lang="en-US" dirty="0" smtClean="0"/>
              <a:t>Analyze the sales meet for the distributor of specific category</a:t>
            </a:r>
            <a:r>
              <a:rPr lang="en-US" dirty="0" smtClean="0"/>
              <a:t>.</a:t>
            </a:r>
          </a:p>
          <a:p>
            <a:r>
              <a:rPr lang="en-US" dirty="0" smtClean="0"/>
              <a:t>Track meeting and sent frequent mails for market updates</a:t>
            </a:r>
          </a:p>
          <a:p>
            <a:endParaRPr lang="en-US" dirty="0"/>
          </a:p>
        </p:txBody>
      </p:sp>
    </p:spTree>
    <p:extLst>
      <p:ext uri="{BB962C8B-B14F-4D97-AF65-F5344CB8AC3E}">
        <p14:creationId xmlns:p14="http://schemas.microsoft.com/office/powerpoint/2010/main" val="2154247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or Approach</a:t>
            </a:r>
            <a:endParaRPr lang="en-US" dirty="0"/>
          </a:p>
        </p:txBody>
      </p:sp>
      <p:sp>
        <p:nvSpPr>
          <p:cNvPr id="3" name="Content Placeholder 2"/>
          <p:cNvSpPr>
            <a:spLocks noGrp="1"/>
          </p:cNvSpPr>
          <p:nvPr>
            <p:ph idx="1"/>
          </p:nvPr>
        </p:nvSpPr>
        <p:spPr/>
        <p:txBody>
          <a:bodyPr>
            <a:normAutofit lnSpcReduction="10000"/>
          </a:bodyPr>
          <a:lstStyle/>
          <a:p>
            <a:r>
              <a:rPr lang="en-US" dirty="0" smtClean="0"/>
              <a:t>We need to Do daily Standup to look forward for daily agenda.</a:t>
            </a:r>
          </a:p>
          <a:p>
            <a:r>
              <a:rPr lang="en-US" dirty="0" smtClean="0"/>
              <a:t>We should hold sprint planning meeting at the start of each sprint.</a:t>
            </a:r>
          </a:p>
          <a:p>
            <a:r>
              <a:rPr lang="en-US" dirty="0" smtClean="0"/>
              <a:t>Conduct Sprint review meeting where we discuss with stakeholder and team members.</a:t>
            </a:r>
          </a:p>
          <a:p>
            <a:r>
              <a:rPr lang="en-US" dirty="0" smtClean="0"/>
              <a:t>Run Retrospective meetings at the end of iteration.</a:t>
            </a:r>
          </a:p>
          <a:p>
            <a:r>
              <a:rPr lang="en-US" dirty="0" smtClean="0"/>
              <a:t>Do end-of –phase retrospective.</a:t>
            </a:r>
          </a:p>
          <a:p>
            <a:r>
              <a:rPr lang="en-US" dirty="0" smtClean="0"/>
              <a:t>Prepare user stories</a:t>
            </a:r>
          </a:p>
          <a:p>
            <a:r>
              <a:rPr lang="en-US" dirty="0" smtClean="0"/>
              <a:t>Look for backlog or sprint backlog.</a:t>
            </a:r>
          </a:p>
          <a:p>
            <a:r>
              <a:rPr lang="en-US" dirty="0" smtClean="0"/>
              <a:t>Prepare team walls</a:t>
            </a:r>
          </a:p>
          <a:p>
            <a:endParaRPr lang="en-US" dirty="0" smtClean="0"/>
          </a:p>
          <a:p>
            <a:endParaRPr lang="en-US" dirty="0"/>
          </a:p>
        </p:txBody>
      </p:sp>
    </p:spTree>
    <p:extLst>
      <p:ext uri="{BB962C8B-B14F-4D97-AF65-F5344CB8AC3E}">
        <p14:creationId xmlns:p14="http://schemas.microsoft.com/office/powerpoint/2010/main" val="56845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People -  </a:t>
            </a:r>
            <a:r>
              <a:rPr lang="en-US" dirty="0" smtClean="0"/>
              <a:t>The should consist of project manager, Developers, Business analyst, Scrum master, Development </a:t>
            </a:r>
            <a:r>
              <a:rPr lang="en-US" dirty="0" err="1" smtClean="0"/>
              <a:t>Lead,Quality</a:t>
            </a:r>
            <a:r>
              <a:rPr lang="en-US" dirty="0" smtClean="0"/>
              <a:t> lead, User experience lead.</a:t>
            </a:r>
            <a:endParaRPr lang="en-US" dirty="0" smtClean="0"/>
          </a:p>
          <a:p>
            <a:r>
              <a:rPr lang="en-US" dirty="0" smtClean="0"/>
              <a:t>Time – Implementation in 12 months.</a:t>
            </a:r>
          </a:p>
          <a:p>
            <a:r>
              <a:rPr lang="en-US" dirty="0" smtClean="0"/>
              <a:t>Budget </a:t>
            </a:r>
            <a:r>
              <a:rPr lang="en-US" dirty="0" smtClean="0"/>
              <a:t>– Hardware , Software ,training and services not in excess of 4 cr.</a:t>
            </a:r>
          </a:p>
          <a:p>
            <a:r>
              <a:rPr lang="en-US" dirty="0" smtClean="0"/>
              <a:t>Others – Third Party software evaluation site visits, Dataquest reports – not to exceed Rs 75 Lakhs.</a:t>
            </a:r>
          </a:p>
          <a:p>
            <a:endParaRPr lang="en-US" dirty="0"/>
          </a:p>
        </p:txBody>
      </p:sp>
    </p:spTree>
    <p:extLst>
      <p:ext uri="{BB962C8B-B14F-4D97-AF65-F5344CB8AC3E}">
        <p14:creationId xmlns:p14="http://schemas.microsoft.com/office/powerpoint/2010/main" val="30739569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200</TotalTime>
  <Words>653</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Franklin Gothic Book</vt:lpstr>
      <vt:lpstr>Crop</vt:lpstr>
      <vt:lpstr>PROJECT TITLE – CRM </vt:lpstr>
      <vt:lpstr>Situation</vt:lpstr>
      <vt:lpstr>Problem</vt:lpstr>
      <vt:lpstr>Opportunities</vt:lpstr>
      <vt:lpstr>Purpose</vt:lpstr>
      <vt:lpstr>Project Objectives</vt:lpstr>
      <vt:lpstr>Success Criteria</vt:lpstr>
      <vt:lpstr>Method or Approach</vt:lpstr>
      <vt:lpstr>Resources</vt:lpstr>
      <vt:lpstr>Risk and Dependencies</vt:lpstr>
      <vt:lpstr>To be completed by Appropriate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CRM </dc:title>
  <dc:creator>Shri</dc:creator>
  <cp:lastModifiedBy>Shri</cp:lastModifiedBy>
  <cp:revision>16</cp:revision>
  <dcterms:created xsi:type="dcterms:W3CDTF">2025-03-16T14:17:10Z</dcterms:created>
  <dcterms:modified xsi:type="dcterms:W3CDTF">2025-03-18T17:59:58Z</dcterms:modified>
</cp:coreProperties>
</file>