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6" r:id="rId3"/>
    <p:sldId id="257" r:id="rId4"/>
    <p:sldId id="267" r:id="rId5"/>
    <p:sldId id="258" r:id="rId6"/>
    <p:sldId id="259" r:id="rId7"/>
    <p:sldId id="260" r:id="rId8"/>
    <p:sldId id="261" r:id="rId9"/>
    <p:sldId id="268" r:id="rId10"/>
    <p:sldId id="269" r:id="rId11"/>
    <p:sldId id="264"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4B8CEE-5FBE-4F82-8392-135E92B8C50E}" v="31" dt="2024-08-07T06:38:32.5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ndar Magare" userId="45e1c382d746048d" providerId="LiveId" clId="{064B8CEE-5FBE-4F82-8392-135E92B8C50E}"/>
    <pc:docChg chg="undo custSel addSld modSld sldOrd">
      <pc:chgData name="Chandar Magare" userId="45e1c382d746048d" providerId="LiveId" clId="{064B8CEE-5FBE-4F82-8392-135E92B8C50E}" dt="2024-08-07T06:45:58.415" v="2864" actId="1038"/>
      <pc:docMkLst>
        <pc:docMk/>
      </pc:docMkLst>
      <pc:sldChg chg="modSp mod">
        <pc:chgData name="Chandar Magare" userId="45e1c382d746048d" providerId="LiveId" clId="{064B8CEE-5FBE-4F82-8392-135E92B8C50E}" dt="2024-08-07T06:45:58.415" v="2864" actId="1038"/>
        <pc:sldMkLst>
          <pc:docMk/>
          <pc:sldMk cId="3952752340" sldId="256"/>
        </pc:sldMkLst>
        <pc:spChg chg="mod">
          <ac:chgData name="Chandar Magare" userId="45e1c382d746048d" providerId="LiveId" clId="{064B8CEE-5FBE-4F82-8392-135E92B8C50E}" dt="2024-08-07T06:12:44.084" v="2457" actId="1036"/>
          <ac:spMkLst>
            <pc:docMk/>
            <pc:sldMk cId="3952752340" sldId="256"/>
            <ac:spMk id="2" creationId="{1E2C6C4A-9C88-55EB-1754-9641E50BA2B2}"/>
          </ac:spMkLst>
        </pc:spChg>
        <pc:spChg chg="mod">
          <ac:chgData name="Chandar Magare" userId="45e1c382d746048d" providerId="LiveId" clId="{064B8CEE-5FBE-4F82-8392-135E92B8C50E}" dt="2024-08-07T06:45:58.415" v="2864" actId="1038"/>
          <ac:spMkLst>
            <pc:docMk/>
            <pc:sldMk cId="3952752340" sldId="256"/>
            <ac:spMk id="3" creationId="{E7CB07BB-4A4C-CFBF-79C9-8639285BA32C}"/>
          </ac:spMkLst>
        </pc:spChg>
      </pc:sldChg>
      <pc:sldChg chg="addSp delSp modSp mod ord">
        <pc:chgData name="Chandar Magare" userId="45e1c382d746048d" providerId="LiveId" clId="{064B8CEE-5FBE-4F82-8392-135E92B8C50E}" dt="2024-08-07T06:20:13.089" v="2635" actId="20577"/>
        <pc:sldMkLst>
          <pc:docMk/>
          <pc:sldMk cId="50130460" sldId="257"/>
        </pc:sldMkLst>
        <pc:spChg chg="mod">
          <ac:chgData name="Chandar Magare" userId="45e1c382d746048d" providerId="LiveId" clId="{064B8CEE-5FBE-4F82-8392-135E92B8C50E}" dt="2024-08-07T06:20:13.089" v="2635" actId="20577"/>
          <ac:spMkLst>
            <pc:docMk/>
            <pc:sldMk cId="50130460" sldId="257"/>
            <ac:spMk id="2" creationId="{9F138C54-8B4D-DBB0-7CB8-59B56D30357B}"/>
          </ac:spMkLst>
        </pc:spChg>
        <pc:spChg chg="del mod">
          <ac:chgData name="Chandar Magare" userId="45e1c382d746048d" providerId="LiveId" clId="{064B8CEE-5FBE-4F82-8392-135E92B8C50E}" dt="2024-08-07T05:22:13.904" v="753" actId="478"/>
          <ac:spMkLst>
            <pc:docMk/>
            <pc:sldMk cId="50130460" sldId="257"/>
            <ac:spMk id="3" creationId="{6D1773BC-1E9C-1D5E-780F-5F7B6848E566}"/>
          </ac:spMkLst>
        </pc:spChg>
        <pc:spChg chg="add del mod">
          <ac:chgData name="Chandar Magare" userId="45e1c382d746048d" providerId="LiveId" clId="{064B8CEE-5FBE-4F82-8392-135E92B8C50E}" dt="2024-08-07T05:22:41.680" v="757"/>
          <ac:spMkLst>
            <pc:docMk/>
            <pc:sldMk cId="50130460" sldId="257"/>
            <ac:spMk id="4" creationId="{0AD1BB7F-6334-02E2-4929-55BE713FC246}"/>
          </ac:spMkLst>
        </pc:spChg>
        <pc:spChg chg="add mod">
          <ac:chgData name="Chandar Magare" userId="45e1c382d746048d" providerId="LiveId" clId="{064B8CEE-5FBE-4F82-8392-135E92B8C50E}" dt="2024-08-07T06:10:44.792" v="2326" actId="1076"/>
          <ac:spMkLst>
            <pc:docMk/>
            <pc:sldMk cId="50130460" sldId="257"/>
            <ac:spMk id="5" creationId="{1F9BFD94-08DC-D6C3-815C-F720EE5CF816}"/>
          </ac:spMkLst>
        </pc:spChg>
        <pc:spChg chg="add del mod">
          <ac:chgData name="Chandar Magare" userId="45e1c382d746048d" providerId="LiveId" clId="{064B8CEE-5FBE-4F82-8392-135E92B8C50E}" dt="2024-08-07T05:51:29.507" v="1833" actId="478"/>
          <ac:spMkLst>
            <pc:docMk/>
            <pc:sldMk cId="50130460" sldId="257"/>
            <ac:spMk id="7" creationId="{63C946AF-19C1-3939-DB06-C9AAA8665CA9}"/>
          </ac:spMkLst>
        </pc:spChg>
      </pc:sldChg>
      <pc:sldChg chg="addSp delSp modSp mod">
        <pc:chgData name="Chandar Magare" userId="45e1c382d746048d" providerId="LiveId" clId="{064B8CEE-5FBE-4F82-8392-135E92B8C50E}" dt="2024-08-07T06:14:56.107" v="2628" actId="1036"/>
        <pc:sldMkLst>
          <pc:docMk/>
          <pc:sldMk cId="1435841314" sldId="258"/>
        </pc:sldMkLst>
        <pc:spChg chg="del mod">
          <ac:chgData name="Chandar Magare" userId="45e1c382d746048d" providerId="LiveId" clId="{064B8CEE-5FBE-4F82-8392-135E92B8C50E}" dt="2024-08-07T06:09:09.848" v="2319" actId="478"/>
          <ac:spMkLst>
            <pc:docMk/>
            <pc:sldMk cId="1435841314" sldId="258"/>
            <ac:spMk id="2" creationId="{9973A38A-F8A5-317B-215D-E1BF9E3EDD5C}"/>
          </ac:spMkLst>
        </pc:spChg>
        <pc:spChg chg="mod">
          <ac:chgData name="Chandar Magare" userId="45e1c382d746048d" providerId="LiveId" clId="{064B8CEE-5FBE-4F82-8392-135E92B8C50E}" dt="2024-08-07T06:14:56.107" v="2628" actId="1036"/>
          <ac:spMkLst>
            <pc:docMk/>
            <pc:sldMk cId="1435841314" sldId="258"/>
            <ac:spMk id="3" creationId="{F9546FA4-EEAF-EB77-B20B-918DD17DC8BC}"/>
          </ac:spMkLst>
        </pc:spChg>
        <pc:spChg chg="add mod">
          <ac:chgData name="Chandar Magare" userId="45e1c382d746048d" providerId="LiveId" clId="{064B8CEE-5FBE-4F82-8392-135E92B8C50E}" dt="2024-08-07T06:14:47.090" v="2600" actId="1036"/>
          <ac:spMkLst>
            <pc:docMk/>
            <pc:sldMk cId="1435841314" sldId="258"/>
            <ac:spMk id="4" creationId="{DB3F1AF8-151D-3C6A-3464-30E1AF021443}"/>
          </ac:spMkLst>
        </pc:spChg>
        <pc:spChg chg="add del mod">
          <ac:chgData name="Chandar Magare" userId="45e1c382d746048d" providerId="LiveId" clId="{064B8CEE-5FBE-4F82-8392-135E92B8C50E}" dt="2024-08-07T06:09:14.437" v="2320" actId="478"/>
          <ac:spMkLst>
            <pc:docMk/>
            <pc:sldMk cId="1435841314" sldId="258"/>
            <ac:spMk id="6" creationId="{3DA7DA2A-A54C-9E34-6AB7-B958489E2478}"/>
          </ac:spMkLst>
        </pc:spChg>
      </pc:sldChg>
      <pc:sldChg chg="addSp delSp modSp mod">
        <pc:chgData name="Chandar Magare" userId="45e1c382d746048d" providerId="LiveId" clId="{064B8CEE-5FBE-4F82-8392-135E92B8C50E}" dt="2024-08-07T06:28:06.868" v="2731" actId="478"/>
        <pc:sldMkLst>
          <pc:docMk/>
          <pc:sldMk cId="3987550323" sldId="259"/>
        </pc:sldMkLst>
        <pc:spChg chg="del mod">
          <ac:chgData name="Chandar Magare" userId="45e1c382d746048d" providerId="LiveId" clId="{064B8CEE-5FBE-4F82-8392-135E92B8C50E}" dt="2024-08-07T06:28:04.617" v="2730" actId="478"/>
          <ac:spMkLst>
            <pc:docMk/>
            <pc:sldMk cId="3987550323" sldId="259"/>
            <ac:spMk id="2" creationId="{A3605E2C-38C4-EF8E-04A5-9B86B9223E82}"/>
          </ac:spMkLst>
        </pc:spChg>
        <pc:spChg chg="mod">
          <ac:chgData name="Chandar Magare" userId="45e1c382d746048d" providerId="LiveId" clId="{064B8CEE-5FBE-4F82-8392-135E92B8C50E}" dt="2024-08-07T06:13:16.865" v="2563"/>
          <ac:spMkLst>
            <pc:docMk/>
            <pc:sldMk cId="3987550323" sldId="259"/>
            <ac:spMk id="3" creationId="{82B80034-036A-25C0-A492-F9B647AFC2C2}"/>
          </ac:spMkLst>
        </pc:spChg>
        <pc:spChg chg="add mod">
          <ac:chgData name="Chandar Magare" userId="45e1c382d746048d" providerId="LiveId" clId="{064B8CEE-5FBE-4F82-8392-135E92B8C50E}" dt="2024-08-07T06:27:59.674" v="2729" actId="20577"/>
          <ac:spMkLst>
            <pc:docMk/>
            <pc:sldMk cId="3987550323" sldId="259"/>
            <ac:spMk id="4" creationId="{03729778-7467-6620-1334-3A7679AC75F5}"/>
          </ac:spMkLst>
        </pc:spChg>
        <pc:spChg chg="add del mod">
          <ac:chgData name="Chandar Magare" userId="45e1c382d746048d" providerId="LiveId" clId="{064B8CEE-5FBE-4F82-8392-135E92B8C50E}" dt="2024-08-07T06:28:06.868" v="2731" actId="478"/>
          <ac:spMkLst>
            <pc:docMk/>
            <pc:sldMk cId="3987550323" sldId="259"/>
            <ac:spMk id="6" creationId="{AF464EF3-ED0A-240A-004B-C050F422702D}"/>
          </ac:spMkLst>
        </pc:spChg>
      </pc:sldChg>
      <pc:sldChg chg="addSp delSp modSp mod">
        <pc:chgData name="Chandar Magare" userId="45e1c382d746048d" providerId="LiveId" clId="{064B8CEE-5FBE-4F82-8392-135E92B8C50E}" dt="2024-08-07T06:25:00.436" v="2701" actId="20577"/>
        <pc:sldMkLst>
          <pc:docMk/>
          <pc:sldMk cId="1278381934" sldId="260"/>
        </pc:sldMkLst>
        <pc:spChg chg="del mod">
          <ac:chgData name="Chandar Magare" userId="45e1c382d746048d" providerId="LiveId" clId="{064B8CEE-5FBE-4F82-8392-135E92B8C50E}" dt="2024-08-07T06:22:37.882" v="2639" actId="478"/>
          <ac:spMkLst>
            <pc:docMk/>
            <pc:sldMk cId="1278381934" sldId="260"/>
            <ac:spMk id="2" creationId="{42283AF2-FCCF-54D1-908F-4D67CC87B105}"/>
          </ac:spMkLst>
        </pc:spChg>
        <pc:spChg chg="del mod">
          <ac:chgData name="Chandar Magare" userId="45e1c382d746048d" providerId="LiveId" clId="{064B8CEE-5FBE-4F82-8392-135E92B8C50E}" dt="2024-08-07T06:22:51.390" v="2642" actId="478"/>
          <ac:spMkLst>
            <pc:docMk/>
            <pc:sldMk cId="1278381934" sldId="260"/>
            <ac:spMk id="3" creationId="{3E123FC1-15E8-EC89-14BF-FB296309E8CB}"/>
          </ac:spMkLst>
        </pc:spChg>
        <pc:spChg chg="add del mod">
          <ac:chgData name="Chandar Magare" userId="45e1c382d746048d" providerId="LiveId" clId="{064B8CEE-5FBE-4F82-8392-135E92B8C50E}" dt="2024-08-07T06:22:46.598" v="2641" actId="478"/>
          <ac:spMkLst>
            <pc:docMk/>
            <pc:sldMk cId="1278381934" sldId="260"/>
            <ac:spMk id="4" creationId="{96CE85E8-76F2-AA7F-8076-736534A6A5E6}"/>
          </ac:spMkLst>
        </pc:spChg>
        <pc:spChg chg="add del mod">
          <ac:chgData name="Chandar Magare" userId="45e1c382d746048d" providerId="LiveId" clId="{064B8CEE-5FBE-4F82-8392-135E92B8C50E}" dt="2024-08-07T06:22:40.575" v="2640" actId="478"/>
          <ac:spMkLst>
            <pc:docMk/>
            <pc:sldMk cId="1278381934" sldId="260"/>
            <ac:spMk id="6" creationId="{B89989B6-C4D7-F48E-6978-B3566C4583A0}"/>
          </ac:spMkLst>
        </pc:spChg>
        <pc:spChg chg="add del mod">
          <ac:chgData name="Chandar Magare" userId="45e1c382d746048d" providerId="LiveId" clId="{064B8CEE-5FBE-4F82-8392-135E92B8C50E}" dt="2024-08-07T06:22:56.584" v="2643" actId="478"/>
          <ac:spMkLst>
            <pc:docMk/>
            <pc:sldMk cId="1278381934" sldId="260"/>
            <ac:spMk id="8" creationId="{ECFB8352-CF4F-F690-FE24-8606C6E4D0F0}"/>
          </ac:spMkLst>
        </pc:spChg>
        <pc:spChg chg="add mod">
          <ac:chgData name="Chandar Magare" userId="45e1c382d746048d" providerId="LiveId" clId="{064B8CEE-5FBE-4F82-8392-135E92B8C50E}" dt="2024-08-07T06:24:24.281" v="2674" actId="113"/>
          <ac:spMkLst>
            <pc:docMk/>
            <pc:sldMk cId="1278381934" sldId="260"/>
            <ac:spMk id="9" creationId="{9D9B187D-8EE1-9BEC-9D7E-229326FFB233}"/>
          </ac:spMkLst>
        </pc:spChg>
        <pc:spChg chg="add mod">
          <ac:chgData name="Chandar Magare" userId="45e1c382d746048d" providerId="LiveId" clId="{064B8CEE-5FBE-4F82-8392-135E92B8C50E}" dt="2024-08-07T06:25:00.436" v="2701" actId="20577"/>
          <ac:spMkLst>
            <pc:docMk/>
            <pc:sldMk cId="1278381934" sldId="260"/>
            <ac:spMk id="10" creationId="{5E11C5C8-8C21-686B-7B32-CC6926A28176}"/>
          </ac:spMkLst>
        </pc:spChg>
      </pc:sldChg>
      <pc:sldChg chg="addSp delSp modSp mod">
        <pc:chgData name="Chandar Magare" userId="45e1c382d746048d" providerId="LiveId" clId="{064B8CEE-5FBE-4F82-8392-135E92B8C50E}" dt="2024-08-07T06:42:29.064" v="2863" actId="113"/>
        <pc:sldMkLst>
          <pc:docMk/>
          <pc:sldMk cId="3027261460" sldId="261"/>
        </pc:sldMkLst>
        <pc:spChg chg="del mod">
          <ac:chgData name="Chandar Magare" userId="45e1c382d746048d" providerId="LiveId" clId="{064B8CEE-5FBE-4F82-8392-135E92B8C50E}" dt="2024-08-07T06:31:25.676" v="2734" actId="478"/>
          <ac:spMkLst>
            <pc:docMk/>
            <pc:sldMk cId="3027261460" sldId="261"/>
            <ac:spMk id="2" creationId="{91525DCD-186F-2E93-6FC4-3DDC87BF9E3B}"/>
          </ac:spMkLst>
        </pc:spChg>
        <pc:spChg chg="del mod">
          <ac:chgData name="Chandar Magare" userId="45e1c382d746048d" providerId="LiveId" clId="{064B8CEE-5FBE-4F82-8392-135E92B8C50E}" dt="2024-08-07T06:31:03.951" v="2732" actId="478"/>
          <ac:spMkLst>
            <pc:docMk/>
            <pc:sldMk cId="3027261460" sldId="261"/>
            <ac:spMk id="3" creationId="{1CE0ADFB-CF8B-859C-529D-81D478CA9AB3}"/>
          </ac:spMkLst>
        </pc:spChg>
        <pc:spChg chg="add del mod">
          <ac:chgData name="Chandar Magare" userId="45e1c382d746048d" providerId="LiveId" clId="{064B8CEE-5FBE-4F82-8392-135E92B8C50E}" dt="2024-08-07T06:31:09.628" v="2733" actId="478"/>
          <ac:spMkLst>
            <pc:docMk/>
            <pc:sldMk cId="3027261460" sldId="261"/>
            <ac:spMk id="5" creationId="{D825EEC8-27F1-2F11-B93B-E876A788F6B5}"/>
          </ac:spMkLst>
        </pc:spChg>
        <pc:spChg chg="add del mod">
          <ac:chgData name="Chandar Magare" userId="45e1c382d746048d" providerId="LiveId" clId="{064B8CEE-5FBE-4F82-8392-135E92B8C50E}" dt="2024-08-07T06:31:27.199" v="2735" actId="478"/>
          <ac:spMkLst>
            <pc:docMk/>
            <pc:sldMk cId="3027261460" sldId="261"/>
            <ac:spMk id="7" creationId="{F793C86B-469B-4B5A-0DA5-49CCB6F9B6E1}"/>
          </ac:spMkLst>
        </pc:spChg>
        <pc:spChg chg="add mod">
          <ac:chgData name="Chandar Magare" userId="45e1c382d746048d" providerId="LiveId" clId="{064B8CEE-5FBE-4F82-8392-135E92B8C50E}" dt="2024-08-07T06:31:59.396" v="2739" actId="255"/>
          <ac:spMkLst>
            <pc:docMk/>
            <pc:sldMk cId="3027261460" sldId="261"/>
            <ac:spMk id="8" creationId="{041FC011-E721-929E-886A-2F81DC97925C}"/>
          </ac:spMkLst>
        </pc:spChg>
        <pc:spChg chg="add del">
          <ac:chgData name="Chandar Magare" userId="45e1c382d746048d" providerId="LiveId" clId="{064B8CEE-5FBE-4F82-8392-135E92B8C50E}" dt="2024-08-07T06:32:08.037" v="2741" actId="22"/>
          <ac:spMkLst>
            <pc:docMk/>
            <pc:sldMk cId="3027261460" sldId="261"/>
            <ac:spMk id="10" creationId="{A60E8069-9C43-9052-3C88-98C1144B358D}"/>
          </ac:spMkLst>
        </pc:spChg>
        <pc:spChg chg="add mod">
          <ac:chgData name="Chandar Magare" userId="45e1c382d746048d" providerId="LiveId" clId="{064B8CEE-5FBE-4F82-8392-135E92B8C50E}" dt="2024-08-07T06:42:29.064" v="2863" actId="113"/>
          <ac:spMkLst>
            <pc:docMk/>
            <pc:sldMk cId="3027261460" sldId="261"/>
            <ac:spMk id="11" creationId="{C3B8466C-98B2-33CD-CD67-8D0EC2BB6BAE}"/>
          </ac:spMkLst>
        </pc:spChg>
      </pc:sldChg>
      <pc:sldChg chg="modSp">
        <pc:chgData name="Chandar Magare" userId="45e1c382d746048d" providerId="LiveId" clId="{064B8CEE-5FBE-4F82-8392-135E92B8C50E}" dt="2024-08-07T06:13:16.865" v="2563"/>
        <pc:sldMkLst>
          <pc:docMk/>
          <pc:sldMk cId="3072155751" sldId="262"/>
        </pc:sldMkLst>
        <pc:spChg chg="mod">
          <ac:chgData name="Chandar Magare" userId="45e1c382d746048d" providerId="LiveId" clId="{064B8CEE-5FBE-4F82-8392-135E92B8C50E}" dt="2024-08-07T06:13:16.865" v="2563"/>
          <ac:spMkLst>
            <pc:docMk/>
            <pc:sldMk cId="3072155751" sldId="262"/>
            <ac:spMk id="2" creationId="{08907EA6-8320-6561-03FC-61C524D546EF}"/>
          </ac:spMkLst>
        </pc:spChg>
        <pc:spChg chg="mod">
          <ac:chgData name="Chandar Magare" userId="45e1c382d746048d" providerId="LiveId" clId="{064B8CEE-5FBE-4F82-8392-135E92B8C50E}" dt="2024-08-07T06:13:16.865" v="2563"/>
          <ac:spMkLst>
            <pc:docMk/>
            <pc:sldMk cId="3072155751" sldId="262"/>
            <ac:spMk id="3" creationId="{73142E70-98C0-A529-C715-C60D6D3C386B}"/>
          </ac:spMkLst>
        </pc:spChg>
      </pc:sldChg>
      <pc:sldChg chg="modSp">
        <pc:chgData name="Chandar Magare" userId="45e1c382d746048d" providerId="LiveId" clId="{064B8CEE-5FBE-4F82-8392-135E92B8C50E}" dt="2024-08-07T06:13:16.865" v="2563"/>
        <pc:sldMkLst>
          <pc:docMk/>
          <pc:sldMk cId="2758818176" sldId="263"/>
        </pc:sldMkLst>
        <pc:spChg chg="mod">
          <ac:chgData name="Chandar Magare" userId="45e1c382d746048d" providerId="LiveId" clId="{064B8CEE-5FBE-4F82-8392-135E92B8C50E}" dt="2024-08-07T06:13:16.865" v="2563"/>
          <ac:spMkLst>
            <pc:docMk/>
            <pc:sldMk cId="2758818176" sldId="263"/>
            <ac:spMk id="2" creationId="{1B451697-4997-F39D-89CD-B6B417E3ECAA}"/>
          </ac:spMkLst>
        </pc:spChg>
        <pc:spChg chg="mod">
          <ac:chgData name="Chandar Magare" userId="45e1c382d746048d" providerId="LiveId" clId="{064B8CEE-5FBE-4F82-8392-135E92B8C50E}" dt="2024-08-07T06:13:16.865" v="2563"/>
          <ac:spMkLst>
            <pc:docMk/>
            <pc:sldMk cId="2758818176" sldId="263"/>
            <ac:spMk id="3" creationId="{4BFBBB13-EEE6-E1DE-793D-C85D12B56442}"/>
          </ac:spMkLst>
        </pc:spChg>
      </pc:sldChg>
      <pc:sldChg chg="modSp">
        <pc:chgData name="Chandar Magare" userId="45e1c382d746048d" providerId="LiveId" clId="{064B8CEE-5FBE-4F82-8392-135E92B8C50E}" dt="2024-08-07T06:13:16.865" v="2563"/>
        <pc:sldMkLst>
          <pc:docMk/>
          <pc:sldMk cId="4107191178" sldId="264"/>
        </pc:sldMkLst>
        <pc:spChg chg="mod">
          <ac:chgData name="Chandar Magare" userId="45e1c382d746048d" providerId="LiveId" clId="{064B8CEE-5FBE-4F82-8392-135E92B8C50E}" dt="2024-08-07T06:13:16.865" v="2563"/>
          <ac:spMkLst>
            <pc:docMk/>
            <pc:sldMk cId="4107191178" sldId="264"/>
            <ac:spMk id="2" creationId="{6F13A458-8971-C947-44EE-EB059E3119D0}"/>
          </ac:spMkLst>
        </pc:spChg>
        <pc:spChg chg="mod">
          <ac:chgData name="Chandar Magare" userId="45e1c382d746048d" providerId="LiveId" clId="{064B8CEE-5FBE-4F82-8392-135E92B8C50E}" dt="2024-08-07T06:13:16.865" v="2563"/>
          <ac:spMkLst>
            <pc:docMk/>
            <pc:sldMk cId="4107191178" sldId="264"/>
            <ac:spMk id="3" creationId="{03941E0F-19E6-E3B5-FE9B-75EEF03EEA7E}"/>
          </ac:spMkLst>
        </pc:spChg>
      </pc:sldChg>
      <pc:sldChg chg="modSp">
        <pc:chgData name="Chandar Magare" userId="45e1c382d746048d" providerId="LiveId" clId="{064B8CEE-5FBE-4F82-8392-135E92B8C50E}" dt="2024-08-07T06:13:16.865" v="2563"/>
        <pc:sldMkLst>
          <pc:docMk/>
          <pc:sldMk cId="1376587525" sldId="265"/>
        </pc:sldMkLst>
        <pc:spChg chg="mod">
          <ac:chgData name="Chandar Magare" userId="45e1c382d746048d" providerId="LiveId" clId="{064B8CEE-5FBE-4F82-8392-135E92B8C50E}" dt="2024-08-07T06:13:16.865" v="2563"/>
          <ac:spMkLst>
            <pc:docMk/>
            <pc:sldMk cId="1376587525" sldId="265"/>
            <ac:spMk id="2" creationId="{8662FC0B-603D-95F7-3850-1A19C12A78DC}"/>
          </ac:spMkLst>
        </pc:spChg>
        <pc:spChg chg="mod">
          <ac:chgData name="Chandar Magare" userId="45e1c382d746048d" providerId="LiveId" clId="{064B8CEE-5FBE-4F82-8392-135E92B8C50E}" dt="2024-08-07T06:13:16.865" v="2563"/>
          <ac:spMkLst>
            <pc:docMk/>
            <pc:sldMk cId="1376587525" sldId="265"/>
            <ac:spMk id="3" creationId="{B17484B1-BC87-4616-D3D6-171F44522F0B}"/>
          </ac:spMkLst>
        </pc:spChg>
      </pc:sldChg>
      <pc:sldChg chg="addSp modSp new mod">
        <pc:chgData name="Chandar Magare" userId="45e1c382d746048d" providerId="LiveId" clId="{064B8CEE-5FBE-4F82-8392-135E92B8C50E}" dt="2024-08-07T06:13:48.412" v="2564" actId="108"/>
        <pc:sldMkLst>
          <pc:docMk/>
          <pc:sldMk cId="1497931783" sldId="266"/>
        </pc:sldMkLst>
        <pc:spChg chg="add mod">
          <ac:chgData name="Chandar Magare" userId="45e1c382d746048d" providerId="LiveId" clId="{064B8CEE-5FBE-4F82-8392-135E92B8C50E}" dt="2024-08-07T06:13:48.412" v="2564" actId="108"/>
          <ac:spMkLst>
            <pc:docMk/>
            <pc:sldMk cId="1497931783" sldId="266"/>
            <ac:spMk id="2" creationId="{5F34F802-54FA-E997-9EBD-7441E796A180}"/>
          </ac:spMkLst>
        </pc:spChg>
        <pc:spChg chg="add mod">
          <ac:chgData name="Chandar Magare" userId="45e1c382d746048d" providerId="LiveId" clId="{064B8CEE-5FBE-4F82-8392-135E92B8C50E}" dt="2024-08-07T05:27:22.858" v="1380" actId="1036"/>
          <ac:spMkLst>
            <pc:docMk/>
            <pc:sldMk cId="1497931783" sldId="266"/>
            <ac:spMk id="3" creationId="{38EB705F-4BA0-BB69-7F4B-D9CCA761BA12}"/>
          </ac:spMkLst>
        </pc:spChg>
        <pc:spChg chg="add mod">
          <ac:chgData name="Chandar Magare" userId="45e1c382d746048d" providerId="LiveId" clId="{064B8CEE-5FBE-4F82-8392-135E92B8C50E}" dt="2024-08-07T06:11:40.474" v="2351"/>
          <ac:spMkLst>
            <pc:docMk/>
            <pc:sldMk cId="1497931783" sldId="266"/>
            <ac:spMk id="4" creationId="{515DA0EB-EFE7-F113-0299-CE5F5B6C11E7}"/>
          </ac:spMkLst>
        </pc:spChg>
      </pc:sldChg>
      <pc:sldChg chg="addSp delSp modSp new mod">
        <pc:chgData name="Chandar Magare" userId="45e1c382d746048d" providerId="LiveId" clId="{064B8CEE-5FBE-4F82-8392-135E92B8C50E}" dt="2024-08-07T05:57:32.294" v="2065" actId="1035"/>
        <pc:sldMkLst>
          <pc:docMk/>
          <pc:sldMk cId="612642022" sldId="267"/>
        </pc:sldMkLst>
        <pc:spChg chg="del">
          <ac:chgData name="Chandar Magare" userId="45e1c382d746048d" providerId="LiveId" clId="{064B8CEE-5FBE-4F82-8392-135E92B8C50E}" dt="2024-08-07T05:51:04.006" v="1831" actId="478"/>
          <ac:spMkLst>
            <pc:docMk/>
            <pc:sldMk cId="612642022" sldId="267"/>
            <ac:spMk id="2" creationId="{00EEDDEC-314E-F755-6071-7DC106BE13D9}"/>
          </ac:spMkLst>
        </pc:spChg>
        <pc:spChg chg="del">
          <ac:chgData name="Chandar Magare" userId="45e1c382d746048d" providerId="LiveId" clId="{064B8CEE-5FBE-4F82-8392-135E92B8C50E}" dt="2024-08-07T05:50:57.797" v="1829" actId="478"/>
          <ac:spMkLst>
            <pc:docMk/>
            <pc:sldMk cId="612642022" sldId="267"/>
            <ac:spMk id="3" creationId="{16B8711E-DBB9-ABA2-B5F4-5C37F3741A7C}"/>
          </ac:spMkLst>
        </pc:spChg>
        <pc:spChg chg="add mod">
          <ac:chgData name="Chandar Magare" userId="45e1c382d746048d" providerId="LiveId" clId="{064B8CEE-5FBE-4F82-8392-135E92B8C50E}" dt="2024-08-07T05:57:32.294" v="2065" actId="1035"/>
          <ac:spMkLst>
            <pc:docMk/>
            <pc:sldMk cId="612642022" sldId="267"/>
            <ac:spMk id="4" creationId="{76259706-CCFF-3F55-4335-22EE106D5704}"/>
          </ac:spMkLst>
        </pc:spChg>
        <pc:spChg chg="add mod">
          <ac:chgData name="Chandar Magare" userId="45e1c382d746048d" providerId="LiveId" clId="{064B8CEE-5FBE-4F82-8392-135E92B8C50E}" dt="2024-08-07T05:52:25.860" v="1869" actId="20577"/>
          <ac:spMkLst>
            <pc:docMk/>
            <pc:sldMk cId="612642022" sldId="267"/>
            <ac:spMk id="5" creationId="{73A9FA73-6DE5-350B-2F9E-D66351945A49}"/>
          </ac:spMkLst>
        </pc:spChg>
      </pc:sldChg>
      <pc:sldChg chg="addSp delSp modSp new mod">
        <pc:chgData name="Chandar Magare" userId="45e1c382d746048d" providerId="LiveId" clId="{064B8CEE-5FBE-4F82-8392-135E92B8C50E}" dt="2024-08-07T06:38:08.844" v="2803" actId="478"/>
        <pc:sldMkLst>
          <pc:docMk/>
          <pc:sldMk cId="3332302075" sldId="268"/>
        </pc:sldMkLst>
        <pc:spChg chg="add del">
          <ac:chgData name="Chandar Magare" userId="45e1c382d746048d" providerId="LiveId" clId="{064B8CEE-5FBE-4F82-8392-135E92B8C50E}" dt="2024-08-07T06:36:16.088" v="2787" actId="22"/>
          <ac:spMkLst>
            <pc:docMk/>
            <pc:sldMk cId="3332302075" sldId="268"/>
            <ac:spMk id="3" creationId="{CCDD2EA4-8B4C-3B3A-C2CE-7F619AAB1947}"/>
          </ac:spMkLst>
        </pc:spChg>
        <pc:spChg chg="add del mod">
          <ac:chgData name="Chandar Magare" userId="45e1c382d746048d" providerId="LiveId" clId="{064B8CEE-5FBE-4F82-8392-135E92B8C50E}" dt="2024-08-07T06:38:08.844" v="2803" actId="478"/>
          <ac:spMkLst>
            <pc:docMk/>
            <pc:sldMk cId="3332302075" sldId="268"/>
            <ac:spMk id="4" creationId="{EEC9FC68-A31A-1D0D-381F-B24AD7C75776}"/>
          </ac:spMkLst>
        </pc:spChg>
      </pc:sldChg>
    </pc:docChg>
  </pc:docChgLst>
</pc:chgInfo>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A05B090-720E-4977-A3FF-E4FA2C0C4610}" type="datetimeFigureOut">
              <a:rPr lang="en-IN" smtClean="0"/>
              <a:t>10-08-2024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35164A35-DA26-4A41-902F-3E08BECBE4AC}" type="slidenum">
              <a:rPr lang="en-IN" smtClean="0"/>
              <a:t>‹#›</a:t>
            </a:fld>
            <a:endParaRPr lang="en-IN"/>
          </a:p>
        </p:txBody>
      </p:sp>
    </p:spTree>
    <p:extLst>
      <p:ext uri="{BB962C8B-B14F-4D97-AF65-F5344CB8AC3E}">
        <p14:creationId xmlns:p14="http://schemas.microsoft.com/office/powerpoint/2010/main" val="1706066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05B090-720E-4977-A3FF-E4FA2C0C4610}" type="datetimeFigureOut">
              <a:rPr lang="en-IN" smtClean="0"/>
              <a:t>10-08-2024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5164A35-DA26-4A41-902F-3E08BECBE4AC}" type="slidenum">
              <a:rPr lang="en-IN" smtClean="0"/>
              <a:t>‹#›</a:t>
            </a:fld>
            <a:endParaRPr lang="en-IN"/>
          </a:p>
        </p:txBody>
      </p:sp>
    </p:spTree>
    <p:extLst>
      <p:ext uri="{BB962C8B-B14F-4D97-AF65-F5344CB8AC3E}">
        <p14:creationId xmlns:p14="http://schemas.microsoft.com/office/powerpoint/2010/main" val="436299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05B090-720E-4977-A3FF-E4FA2C0C4610}" type="datetimeFigureOut">
              <a:rPr lang="en-IN" smtClean="0"/>
              <a:t>10-08-2024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5164A35-DA26-4A41-902F-3E08BECBE4AC}" type="slidenum">
              <a:rPr lang="en-IN" smtClean="0"/>
              <a:t>‹#›</a:t>
            </a:fld>
            <a:endParaRPr lang="en-IN"/>
          </a:p>
        </p:txBody>
      </p:sp>
    </p:spTree>
    <p:extLst>
      <p:ext uri="{BB962C8B-B14F-4D97-AF65-F5344CB8AC3E}">
        <p14:creationId xmlns:p14="http://schemas.microsoft.com/office/powerpoint/2010/main" val="3053124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05B090-720E-4977-A3FF-E4FA2C0C4610}" type="datetimeFigureOut">
              <a:rPr lang="en-IN" smtClean="0"/>
              <a:t>10-08-2024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5164A35-DA26-4A41-902F-3E08BECBE4AC}" type="slidenum">
              <a:rPr lang="en-IN" smtClean="0"/>
              <a:t>‹#›</a:t>
            </a:fld>
            <a:endParaRPr lang="en-IN"/>
          </a:p>
        </p:txBody>
      </p:sp>
    </p:spTree>
    <p:extLst>
      <p:ext uri="{BB962C8B-B14F-4D97-AF65-F5344CB8AC3E}">
        <p14:creationId xmlns:p14="http://schemas.microsoft.com/office/powerpoint/2010/main" val="3901141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FA05B090-720E-4977-A3FF-E4FA2C0C4610}" type="datetimeFigureOut">
              <a:rPr lang="en-IN" smtClean="0"/>
              <a:t>10-08-2024</a:t>
            </a:fld>
            <a:endParaRPr lang="en-IN"/>
          </a:p>
        </p:txBody>
      </p:sp>
      <p:sp>
        <p:nvSpPr>
          <p:cNvPr id="5" name="Footer Placeholder 4"/>
          <p:cNvSpPr>
            <a:spLocks noGrp="1"/>
          </p:cNvSpPr>
          <p:nvPr>
            <p:ph type="ftr" sz="quarter" idx="11"/>
          </p:nvPr>
        </p:nvSpPr>
        <p:spPr>
          <a:xfrm>
            <a:off x="2182708" y="6272784"/>
            <a:ext cx="6327648" cy="365125"/>
          </a:xfrm>
        </p:spPr>
        <p:txBody>
          <a:bodyPr/>
          <a:lstStyle/>
          <a:p>
            <a:endParaRPr lang="en-IN"/>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35164A35-DA26-4A41-902F-3E08BECBE4AC}" type="slidenum">
              <a:rPr lang="en-IN" smtClean="0"/>
              <a:t>‹#›</a:t>
            </a:fld>
            <a:endParaRPr lang="en-IN"/>
          </a:p>
        </p:txBody>
      </p:sp>
    </p:spTree>
    <p:extLst>
      <p:ext uri="{BB962C8B-B14F-4D97-AF65-F5344CB8AC3E}">
        <p14:creationId xmlns:p14="http://schemas.microsoft.com/office/powerpoint/2010/main" val="95493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A05B090-720E-4977-A3FF-E4FA2C0C4610}" type="datetimeFigureOut">
              <a:rPr lang="en-IN" smtClean="0"/>
              <a:t>10-08-2024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5164A35-DA26-4A41-902F-3E08BECBE4AC}" type="slidenum">
              <a:rPr lang="en-IN" smtClean="0"/>
              <a:t>‹#›</a:t>
            </a:fld>
            <a:endParaRPr lang="en-IN"/>
          </a:p>
        </p:txBody>
      </p:sp>
    </p:spTree>
    <p:extLst>
      <p:ext uri="{BB962C8B-B14F-4D97-AF65-F5344CB8AC3E}">
        <p14:creationId xmlns:p14="http://schemas.microsoft.com/office/powerpoint/2010/main" val="3989287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A05B090-720E-4977-A3FF-E4FA2C0C4610}" type="datetimeFigureOut">
              <a:rPr lang="en-IN" smtClean="0"/>
              <a:t>10-08-2024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5164A35-DA26-4A41-902F-3E08BECBE4AC}" type="slidenum">
              <a:rPr lang="en-IN" smtClean="0"/>
              <a:t>‹#›</a:t>
            </a:fld>
            <a:endParaRPr lang="en-IN"/>
          </a:p>
        </p:txBody>
      </p:sp>
    </p:spTree>
    <p:extLst>
      <p:ext uri="{BB962C8B-B14F-4D97-AF65-F5344CB8AC3E}">
        <p14:creationId xmlns:p14="http://schemas.microsoft.com/office/powerpoint/2010/main" val="2744858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A05B090-720E-4977-A3FF-E4FA2C0C4610}" type="datetimeFigureOut">
              <a:rPr lang="en-IN" smtClean="0"/>
              <a:t>10-08-2024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5164A35-DA26-4A41-902F-3E08BECBE4AC}" type="slidenum">
              <a:rPr lang="en-IN" smtClean="0"/>
              <a:t>‹#›</a:t>
            </a:fld>
            <a:endParaRPr lang="en-IN"/>
          </a:p>
        </p:txBody>
      </p:sp>
    </p:spTree>
    <p:extLst>
      <p:ext uri="{BB962C8B-B14F-4D97-AF65-F5344CB8AC3E}">
        <p14:creationId xmlns:p14="http://schemas.microsoft.com/office/powerpoint/2010/main" val="2987256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05B090-720E-4977-A3FF-E4FA2C0C4610}" type="datetimeFigureOut">
              <a:rPr lang="en-IN" smtClean="0"/>
              <a:t>10-08-2024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5164A35-DA26-4A41-902F-3E08BECBE4AC}" type="slidenum">
              <a:rPr lang="en-IN" smtClean="0"/>
              <a:t>‹#›</a:t>
            </a:fld>
            <a:endParaRPr lang="en-IN"/>
          </a:p>
        </p:txBody>
      </p:sp>
    </p:spTree>
    <p:extLst>
      <p:ext uri="{BB962C8B-B14F-4D97-AF65-F5344CB8AC3E}">
        <p14:creationId xmlns:p14="http://schemas.microsoft.com/office/powerpoint/2010/main" val="586807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A05B090-720E-4977-A3FF-E4FA2C0C4610}" type="datetimeFigureOut">
              <a:rPr lang="en-IN" smtClean="0"/>
              <a:t>10-08-2024</a:t>
            </a:fld>
            <a:endParaRPr lang="en-IN"/>
          </a:p>
        </p:txBody>
      </p:sp>
      <p:sp>
        <p:nvSpPr>
          <p:cNvPr id="6" name="Footer Placeholder 5"/>
          <p:cNvSpPr>
            <a:spLocks noGrp="1"/>
          </p:cNvSpPr>
          <p:nvPr>
            <p:ph type="ftr" sz="quarter" idx="11"/>
          </p:nvPr>
        </p:nvSpPr>
        <p:spPr/>
        <p:txBody>
          <a:bodyPr/>
          <a:lstStyle/>
          <a:p>
            <a:endParaRPr lang="en-IN"/>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5164A35-DA26-4A41-902F-3E08BECBE4AC}" type="slidenum">
              <a:rPr lang="en-IN" smtClean="0"/>
              <a:t>‹#›</a:t>
            </a:fld>
            <a:endParaRPr lang="en-IN"/>
          </a:p>
        </p:txBody>
      </p:sp>
    </p:spTree>
    <p:extLst>
      <p:ext uri="{BB962C8B-B14F-4D97-AF65-F5344CB8AC3E}">
        <p14:creationId xmlns:p14="http://schemas.microsoft.com/office/powerpoint/2010/main" val="2483755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A05B090-720E-4977-A3FF-E4FA2C0C4610}" type="datetimeFigureOut">
              <a:rPr lang="en-IN" smtClean="0"/>
              <a:t>10-08-2024</a:t>
            </a:fld>
            <a:endParaRPr lang="en-IN"/>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5164A35-DA26-4A41-902F-3E08BECBE4AC}" type="slidenum">
              <a:rPr lang="en-IN" smtClean="0"/>
              <a:t>‹#›</a:t>
            </a:fld>
            <a:endParaRPr lang="en-IN"/>
          </a:p>
        </p:txBody>
      </p:sp>
    </p:spTree>
    <p:extLst>
      <p:ext uri="{BB962C8B-B14F-4D97-AF65-F5344CB8AC3E}">
        <p14:creationId xmlns:p14="http://schemas.microsoft.com/office/powerpoint/2010/main" val="2282204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FA05B090-720E-4977-A3FF-E4FA2C0C4610}" type="datetimeFigureOut">
              <a:rPr lang="en-IN" smtClean="0"/>
              <a:t>10-08-2024</a:t>
            </a:fld>
            <a:endParaRPr lang="en-IN"/>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IN"/>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35164A35-DA26-4A41-902F-3E08BECBE4AC}" type="slidenum">
              <a:rPr lang="en-IN" smtClean="0"/>
              <a:t>‹#›</a:t>
            </a:fld>
            <a:endParaRPr lang="en-IN"/>
          </a:p>
        </p:txBody>
      </p:sp>
    </p:spTree>
    <p:extLst>
      <p:ext uri="{BB962C8B-B14F-4D97-AF65-F5344CB8AC3E}">
        <p14:creationId xmlns:p14="http://schemas.microsoft.com/office/powerpoint/2010/main" val="29021476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C6C4A-9C88-55EB-1754-9641E50BA2B2}"/>
              </a:ext>
            </a:extLst>
          </p:cNvPr>
          <p:cNvSpPr>
            <a:spLocks noGrp="1"/>
          </p:cNvSpPr>
          <p:nvPr>
            <p:ph type="ctrTitle"/>
          </p:nvPr>
        </p:nvSpPr>
        <p:spPr>
          <a:xfrm>
            <a:off x="1042225" y="1868134"/>
            <a:ext cx="9960077" cy="2280930"/>
          </a:xfrm>
        </p:spPr>
        <p:txBody>
          <a:bodyPr>
            <a:normAutofit fontScale="90000"/>
          </a:bodyPr>
          <a:lstStyle/>
          <a:p>
            <a:pPr algn="ctr"/>
            <a:r>
              <a:rPr lang="en-IN" b="1" dirty="0">
                <a:solidFill>
                  <a:schemeClr val="accent1">
                    <a:lumMod val="60000"/>
                    <a:lumOff val="40000"/>
                  </a:schemeClr>
                </a:solidFill>
                <a:effectLst>
                  <a:outerShdw blurRad="50800" dist="38100" dir="10800000" algn="r" rotWithShape="0">
                    <a:prstClr val="black">
                      <a:alpha val="40000"/>
                    </a:prstClr>
                  </a:outerShdw>
                </a:effectLst>
                <a:latin typeface="Arial Black" panose="020B0A04020102020204" pitchFamily="34" charset="0"/>
              </a:rPr>
              <a:t>ENHANCHMENT IN CAIS</a:t>
            </a:r>
          </a:p>
        </p:txBody>
      </p:sp>
      <p:sp>
        <p:nvSpPr>
          <p:cNvPr id="3" name="Subtitle 2">
            <a:extLst>
              <a:ext uri="{FF2B5EF4-FFF2-40B4-BE49-F238E27FC236}">
                <a16:creationId xmlns:a16="http://schemas.microsoft.com/office/drawing/2014/main" id="{E7CB07BB-4A4C-CFBF-79C9-8639285BA32C}"/>
              </a:ext>
            </a:extLst>
          </p:cNvPr>
          <p:cNvSpPr>
            <a:spLocks noGrp="1"/>
          </p:cNvSpPr>
          <p:nvPr>
            <p:ph type="subTitle" idx="1"/>
          </p:nvPr>
        </p:nvSpPr>
        <p:spPr>
          <a:xfrm>
            <a:off x="889811" y="4732748"/>
            <a:ext cx="5039040" cy="1186272"/>
          </a:xfrm>
        </p:spPr>
        <p:txBody>
          <a:bodyPr>
            <a:normAutofit/>
          </a:bodyPr>
          <a:lstStyle/>
          <a:p>
            <a:r>
              <a:rPr lang="en-IN" sz="2000" b="1" cap="all" dirty="0">
                <a:blipFill>
                  <a:blip r:embed="rId2">
                    <a:extLst>
                      <a:ext uri="{28A0092B-C50C-407E-A947-70E740481C1C}">
                        <a14:useLocalDpi xmlns:a14="http://schemas.microsoft.com/office/drawing/2010/main" val="0"/>
                      </a:ext>
                    </a:extLst>
                  </a:blip>
                  <a:tile tx="6350" ty="-127000" sx="65000" sy="64000" flip="none" algn="tl"/>
                </a:blipFill>
                <a:latin typeface="Arial Black" panose="020B0A04020102020204" pitchFamily="34" charset="0"/>
                <a:ea typeface="+mj-ea"/>
                <a:cs typeface="+mj-cs"/>
              </a:rPr>
              <a:t>Project By</a:t>
            </a:r>
          </a:p>
          <a:p>
            <a:r>
              <a:rPr lang="en-IN" sz="2000" b="1" cap="all" dirty="0">
                <a:blipFill>
                  <a:blip r:embed="rId2">
                    <a:extLst>
                      <a:ext uri="{28A0092B-C50C-407E-A947-70E740481C1C}">
                        <a14:useLocalDpi xmlns:a14="http://schemas.microsoft.com/office/drawing/2010/main" val="0"/>
                      </a:ext>
                    </a:extLst>
                  </a:blip>
                  <a:tile tx="6350" ty="-127000" sx="65000" sy="64000" flip="none" algn="tl"/>
                </a:blipFill>
                <a:latin typeface="Arial Black" panose="020B0A04020102020204" pitchFamily="34" charset="0"/>
                <a:ea typeface="+mj-ea"/>
                <a:cs typeface="+mj-cs"/>
              </a:rPr>
              <a:t>Mr. Chandar Sharad Magare</a:t>
            </a:r>
          </a:p>
        </p:txBody>
      </p:sp>
    </p:spTree>
    <p:extLst>
      <p:ext uri="{BB962C8B-B14F-4D97-AF65-F5344CB8AC3E}">
        <p14:creationId xmlns:p14="http://schemas.microsoft.com/office/powerpoint/2010/main" val="3952752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D0EA3-9615-6099-FC71-017F8912644A}"/>
              </a:ext>
            </a:extLst>
          </p:cNvPr>
          <p:cNvSpPr txBox="1">
            <a:spLocks/>
          </p:cNvSpPr>
          <p:nvPr/>
        </p:nvSpPr>
        <p:spPr>
          <a:xfrm>
            <a:off x="838200" y="492941"/>
            <a:ext cx="7086600" cy="588604"/>
          </a:xfrm>
          <a:prstGeom prst="rect">
            <a:avLst/>
          </a:prstGeom>
        </p:spPr>
        <p:txBody>
          <a:bodyPr>
            <a:normAutofit/>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IN" sz="3600" dirty="0">
                <a:latin typeface="Arial Black" panose="020B0A04020102020204" pitchFamily="34" charset="0"/>
              </a:rPr>
              <a:t>Risk and dependencies:</a:t>
            </a:r>
            <a:endParaRPr lang="en-IN" sz="3600" b="1" dirty="0">
              <a:latin typeface="Arial Black" panose="020B0A04020102020204" pitchFamily="34" charset="0"/>
            </a:endParaRPr>
          </a:p>
        </p:txBody>
      </p:sp>
      <p:sp>
        <p:nvSpPr>
          <p:cNvPr id="3" name="TextBox 2">
            <a:extLst>
              <a:ext uri="{FF2B5EF4-FFF2-40B4-BE49-F238E27FC236}">
                <a16:creationId xmlns:a16="http://schemas.microsoft.com/office/drawing/2014/main" id="{707E0D6A-F7FC-54C0-EB37-A31D5BBBC96B}"/>
              </a:ext>
            </a:extLst>
          </p:cNvPr>
          <p:cNvSpPr txBox="1"/>
          <p:nvPr/>
        </p:nvSpPr>
        <p:spPr>
          <a:xfrm>
            <a:off x="717755" y="1323410"/>
            <a:ext cx="10515600" cy="4185761"/>
          </a:xfrm>
          <a:prstGeom prst="rect">
            <a:avLst/>
          </a:prstGeom>
          <a:noFill/>
        </p:spPr>
        <p:txBody>
          <a:bodyPr wrap="square">
            <a:spAutoFit/>
          </a:bodyPr>
          <a:lstStyle/>
          <a:p>
            <a:pPr marL="285750" indent="-285750">
              <a:spcBef>
                <a:spcPts val="600"/>
              </a:spcBef>
              <a:spcAft>
                <a:spcPts val="600"/>
              </a:spcAft>
              <a:buFontTx/>
              <a:buChar char="-"/>
            </a:pPr>
            <a:r>
              <a:rPr lang="en-US" b="1" dirty="0">
                <a:latin typeface="Century Schoolbook" panose="02040604050505020304" pitchFamily="18" charset="0"/>
              </a:rPr>
              <a:t>Increased Data Load:</a:t>
            </a:r>
            <a:r>
              <a:rPr lang="en-US" dirty="0">
                <a:latin typeface="Century Schoolbook" panose="02040604050505020304" pitchFamily="18" charset="0"/>
              </a:rPr>
              <a:t> Tracking and displaying detailed change information might add a performance overhead, impacting system responsiveness.</a:t>
            </a:r>
          </a:p>
          <a:p>
            <a:pPr marL="285750" indent="-285750">
              <a:spcBef>
                <a:spcPts val="600"/>
              </a:spcBef>
              <a:spcAft>
                <a:spcPts val="600"/>
              </a:spcAft>
              <a:buFontTx/>
              <a:buChar char="-"/>
            </a:pPr>
            <a:r>
              <a:rPr lang="en-US" b="1" dirty="0">
                <a:latin typeface="Century Schoolbook" panose="02040604050505020304" pitchFamily="18" charset="0"/>
              </a:rPr>
              <a:t>Data Integrity Issues: </a:t>
            </a:r>
            <a:r>
              <a:rPr lang="en-US" dirty="0">
                <a:latin typeface="Century Schoolbook" panose="02040604050505020304" pitchFamily="18" charset="0"/>
              </a:rPr>
              <a:t>Special characters might cause issues with data processing, storage, or display if not handled correctly.</a:t>
            </a:r>
          </a:p>
          <a:p>
            <a:pPr marL="285750" indent="-285750">
              <a:spcBef>
                <a:spcPts val="600"/>
              </a:spcBef>
              <a:spcAft>
                <a:spcPts val="600"/>
              </a:spcAft>
              <a:buFontTx/>
              <a:buChar char="-"/>
            </a:pPr>
            <a:r>
              <a:rPr lang="en-US" b="1" dirty="0">
                <a:latin typeface="Century Schoolbook" panose="02040604050505020304" pitchFamily="18" charset="0"/>
              </a:rPr>
              <a:t>Data Entry Errors: </a:t>
            </a:r>
            <a:r>
              <a:rPr lang="en-US" dirty="0">
                <a:latin typeface="Century Schoolbook" panose="02040604050505020304" pitchFamily="18" charset="0"/>
              </a:rPr>
              <a:t>Longer text fields might lead to more data entry errors or formatting issues.</a:t>
            </a:r>
          </a:p>
          <a:p>
            <a:pPr marL="285750" indent="-285750">
              <a:spcBef>
                <a:spcPts val="600"/>
              </a:spcBef>
              <a:spcAft>
                <a:spcPts val="600"/>
              </a:spcAft>
              <a:buFontTx/>
              <a:buChar char="-"/>
            </a:pPr>
            <a:r>
              <a:rPr lang="en-US" b="1" dirty="0">
                <a:latin typeface="Century Schoolbook" panose="02040604050505020304" pitchFamily="18" charset="0"/>
              </a:rPr>
              <a:t>Compatibility: </a:t>
            </a:r>
            <a:r>
              <a:rPr lang="en-US" dirty="0">
                <a:latin typeface="Century Schoolbook" panose="02040604050505020304" pitchFamily="18" charset="0"/>
              </a:rPr>
              <a:t>Ensure that other systems or integrations that interact with CAIS can handle the new limits.</a:t>
            </a:r>
          </a:p>
          <a:p>
            <a:pPr marL="285750" indent="-285750">
              <a:spcBef>
                <a:spcPts val="600"/>
              </a:spcBef>
              <a:spcAft>
                <a:spcPts val="600"/>
              </a:spcAft>
              <a:buFontTx/>
              <a:buChar char="-"/>
            </a:pPr>
            <a:r>
              <a:rPr lang="en-US" b="1" dirty="0">
                <a:latin typeface="Century Schoolbook" panose="02040604050505020304" pitchFamily="18" charset="0"/>
              </a:rPr>
              <a:t>System Complexity: </a:t>
            </a:r>
            <a:r>
              <a:rPr lang="en-US" dirty="0">
                <a:latin typeface="Century Schoolbook" panose="02040604050505020304" pitchFamily="18" charset="0"/>
              </a:rPr>
              <a:t>Implementing multiple identification methods might complicate system design and user verification processes. </a:t>
            </a:r>
          </a:p>
          <a:p>
            <a:pPr marL="285750" indent="-285750">
              <a:spcBef>
                <a:spcPts val="600"/>
              </a:spcBef>
              <a:spcAft>
                <a:spcPts val="600"/>
              </a:spcAft>
              <a:buFontTx/>
              <a:buChar char="-"/>
            </a:pPr>
            <a:r>
              <a:rPr lang="en-US" b="1" dirty="0">
                <a:latin typeface="Century Schoolbook" panose="02040604050505020304" pitchFamily="18" charset="0"/>
              </a:rPr>
              <a:t>Performance Impact: </a:t>
            </a:r>
            <a:r>
              <a:rPr lang="en-US" dirty="0">
                <a:latin typeface="Century Schoolbook" panose="02040604050505020304" pitchFamily="18" charset="0"/>
              </a:rPr>
              <a:t>Storing and retrieving detailed change histories might affect system performance.</a:t>
            </a:r>
          </a:p>
        </p:txBody>
      </p:sp>
    </p:spTree>
    <p:extLst>
      <p:ext uri="{BB962C8B-B14F-4D97-AF65-F5344CB8AC3E}">
        <p14:creationId xmlns:p14="http://schemas.microsoft.com/office/powerpoint/2010/main" val="569504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3A458-8971-C947-44EE-EB059E3119D0}"/>
              </a:ext>
            </a:extLst>
          </p:cNvPr>
          <p:cNvSpPr>
            <a:spLocks noGrp="1"/>
          </p:cNvSpPr>
          <p:nvPr>
            <p:ph type="title"/>
          </p:nvPr>
        </p:nvSpPr>
        <p:spPr>
          <a:xfrm>
            <a:off x="853538" y="3847264"/>
            <a:ext cx="10058400" cy="1609344"/>
          </a:xfrm>
        </p:spPr>
        <p:txBody>
          <a:bodyPr>
            <a:normAutofit/>
          </a:bodyPr>
          <a:lstStyle/>
          <a:p>
            <a:r>
              <a:rPr lang="en-US" sz="1800" b="1" dirty="0">
                <a:solidFill>
                  <a:srgbClr val="FF0000"/>
                </a:solidFill>
                <a:latin typeface="Century Schoolbook" panose="02040604050505020304" pitchFamily="18" charset="0"/>
              </a:rPr>
              <a:t>To Be Completed by Appropriate Manager : </a:t>
            </a:r>
            <a:br>
              <a:rPr lang="en-US" sz="1800" b="1" dirty="0">
                <a:solidFill>
                  <a:srgbClr val="FF0000"/>
                </a:solidFill>
                <a:latin typeface="Century Schoolbook" panose="02040604050505020304" pitchFamily="18" charset="0"/>
              </a:rPr>
            </a:br>
            <a:r>
              <a:rPr lang="en-US" sz="1800" b="1" dirty="0">
                <a:solidFill>
                  <a:srgbClr val="FF0000"/>
                </a:solidFill>
                <a:latin typeface="Century Schoolbook" panose="02040604050505020304" pitchFamily="18" charset="0"/>
              </a:rPr>
              <a:t> </a:t>
            </a:r>
            <a:br>
              <a:rPr lang="en-US" sz="1800" b="1" dirty="0">
                <a:solidFill>
                  <a:srgbClr val="FF0000"/>
                </a:solidFill>
                <a:latin typeface="Century Schoolbook" panose="02040604050505020304" pitchFamily="18" charset="0"/>
              </a:rPr>
            </a:br>
            <a:r>
              <a:rPr lang="en-IN" sz="1800" b="1" dirty="0">
                <a:solidFill>
                  <a:srgbClr val="FF0000"/>
                </a:solidFill>
                <a:latin typeface="Century Schoolbook" panose="02040604050505020304" pitchFamily="18" charset="0"/>
              </a:rPr>
              <a:t>Project Sponsor: </a:t>
            </a:r>
            <a:r>
              <a:rPr lang="en-IN" sz="1800" b="1" dirty="0">
                <a:latin typeface="Century Schoolbook" panose="02040604050505020304" pitchFamily="18" charset="0"/>
              </a:rPr>
              <a:t>Internal Client</a:t>
            </a:r>
            <a:br>
              <a:rPr lang="en-IN" sz="1800" b="1" dirty="0">
                <a:latin typeface="Century Schoolbook" panose="02040604050505020304" pitchFamily="18" charset="0"/>
              </a:rPr>
            </a:br>
            <a:br>
              <a:rPr lang="en-IN" sz="1800" b="1" dirty="0">
                <a:latin typeface="Century Schoolbook" panose="02040604050505020304" pitchFamily="18" charset="0"/>
              </a:rPr>
            </a:br>
            <a:r>
              <a:rPr lang="en-IN" sz="1800" b="1" dirty="0">
                <a:solidFill>
                  <a:srgbClr val="FF0000"/>
                </a:solidFill>
                <a:latin typeface="Century Schoolbook" panose="02040604050505020304" pitchFamily="18" charset="0"/>
              </a:rPr>
              <a:t>Project Manager :</a:t>
            </a:r>
            <a:r>
              <a:rPr lang="en-IN" sz="1800" b="1" dirty="0">
                <a:latin typeface="Century Schoolbook" panose="02040604050505020304" pitchFamily="18" charset="0"/>
              </a:rPr>
              <a:t> </a:t>
            </a:r>
          </a:p>
        </p:txBody>
      </p:sp>
    </p:spTree>
    <p:extLst>
      <p:ext uri="{BB962C8B-B14F-4D97-AF65-F5344CB8AC3E}">
        <p14:creationId xmlns:p14="http://schemas.microsoft.com/office/powerpoint/2010/main" val="4107191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4F802-54FA-E997-9EBD-7441E796A180}"/>
              </a:ext>
            </a:extLst>
          </p:cNvPr>
          <p:cNvSpPr txBox="1">
            <a:spLocks/>
          </p:cNvSpPr>
          <p:nvPr/>
        </p:nvSpPr>
        <p:spPr>
          <a:xfrm>
            <a:off x="838200" y="296301"/>
            <a:ext cx="7086600" cy="58860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sz="3600" b="1" cap="all" dirty="0">
                <a:blipFill>
                  <a:blip r:embed="rId2">
                    <a:extLst>
                      <a:ext uri="{28A0092B-C50C-407E-A947-70E740481C1C}">
                        <a14:useLocalDpi xmlns:a14="http://schemas.microsoft.com/office/drawing/2010/main" val="0"/>
                      </a:ext>
                    </a:extLst>
                  </a:blip>
                  <a:tile tx="6350" ty="-127000" sx="65000" sy="64000" flip="none" algn="tl"/>
                </a:blipFill>
                <a:latin typeface="Arial Black" panose="020B0A04020102020204" pitchFamily="34" charset="0"/>
              </a:rPr>
              <a:t>Application Summary:</a:t>
            </a:r>
          </a:p>
        </p:txBody>
      </p:sp>
      <p:sp>
        <p:nvSpPr>
          <p:cNvPr id="3" name="TextBox 2">
            <a:extLst>
              <a:ext uri="{FF2B5EF4-FFF2-40B4-BE49-F238E27FC236}">
                <a16:creationId xmlns:a16="http://schemas.microsoft.com/office/drawing/2014/main" id="{38EB705F-4BA0-BB69-7F4B-D9CCA761BA12}"/>
              </a:ext>
            </a:extLst>
          </p:cNvPr>
          <p:cNvSpPr txBox="1"/>
          <p:nvPr/>
        </p:nvSpPr>
        <p:spPr>
          <a:xfrm>
            <a:off x="838200" y="1083885"/>
            <a:ext cx="10546582" cy="5355312"/>
          </a:xfrm>
          <a:prstGeom prst="rect">
            <a:avLst/>
          </a:prstGeom>
          <a:noFill/>
        </p:spPr>
        <p:txBody>
          <a:bodyPr wrap="square" rtlCol="0">
            <a:spAutoFit/>
          </a:bodyPr>
          <a:lstStyle/>
          <a:p>
            <a:pPr marL="285750" indent="-285750">
              <a:buFont typeface="Arial" panose="020B0604020202020204" pitchFamily="34" charset="0"/>
              <a:buChar char="•"/>
            </a:pPr>
            <a:r>
              <a:rPr lang="en-IN" dirty="0">
                <a:latin typeface="Century Schoolbook" panose="02040604050505020304" pitchFamily="18" charset="0"/>
              </a:rPr>
              <a:t>CAIS is an information system accessed via the internet. It allow user to view participant’s and plan’s information such as participant details, balance, transection history, loan details and investments.</a:t>
            </a:r>
          </a:p>
          <a:p>
            <a:pPr marL="285750" indent="-285750">
              <a:buFont typeface="Arial" panose="020B0604020202020204" pitchFamily="34" charset="0"/>
              <a:buChar char="•"/>
            </a:pPr>
            <a:endParaRPr lang="en-IN" dirty="0">
              <a:latin typeface="Century Schoolbook" panose="02040604050505020304" pitchFamily="18" charset="0"/>
            </a:endParaRPr>
          </a:p>
          <a:p>
            <a:pPr marL="285750" indent="-285750">
              <a:buFont typeface="Arial" panose="020B0604020202020204" pitchFamily="34" charset="0"/>
              <a:buChar char="•"/>
            </a:pPr>
            <a:r>
              <a:rPr lang="en-IN" dirty="0">
                <a:latin typeface="Century Schoolbook" panose="02040604050505020304" pitchFamily="18" charset="0"/>
              </a:rPr>
              <a:t>CAIS (Client Access: Inquiry System) is accessed by Plan Sponsors &amp; RPS User.</a:t>
            </a:r>
          </a:p>
          <a:p>
            <a:pPr marL="285750" indent="-285750">
              <a:buFont typeface="Arial" panose="020B0604020202020204" pitchFamily="34" charset="0"/>
              <a:buChar char="•"/>
            </a:pPr>
            <a:endParaRPr lang="en-IN" dirty="0">
              <a:latin typeface="Century Schoolbook" panose="02040604050505020304" pitchFamily="18" charset="0"/>
            </a:endParaRPr>
          </a:p>
          <a:p>
            <a:pPr marL="285750" indent="-285750">
              <a:buFont typeface="Arial" panose="020B0604020202020204" pitchFamily="34" charset="0"/>
              <a:buChar char="•"/>
            </a:pPr>
            <a:r>
              <a:rPr lang="en-IN" dirty="0">
                <a:latin typeface="Century Schoolbook" panose="02040604050505020304" pitchFamily="18" charset="0"/>
              </a:rPr>
              <a:t>CAIS provides plan sponsor’s quick &amp; easy access to participant &amp; plan data without contacting to plan custodian.</a:t>
            </a:r>
          </a:p>
          <a:p>
            <a:pPr marL="285750" indent="-285750">
              <a:buFont typeface="Arial" panose="020B0604020202020204" pitchFamily="34" charset="0"/>
              <a:buChar char="•"/>
            </a:pPr>
            <a:endParaRPr lang="en-IN" dirty="0">
              <a:latin typeface="Century Schoolbook" panose="02040604050505020304" pitchFamily="18" charset="0"/>
            </a:endParaRPr>
          </a:p>
          <a:p>
            <a:pPr marL="285750" indent="-285750">
              <a:buFont typeface="Arial" panose="020B0604020202020204" pitchFamily="34" charset="0"/>
              <a:buChar char="•"/>
            </a:pPr>
            <a:r>
              <a:rPr lang="en-IN" dirty="0">
                <a:latin typeface="Century Schoolbook" panose="02040604050505020304" pitchFamily="18" charset="0"/>
              </a:rPr>
              <a:t>Emergency update can be completed, when needed before scheduled maintenance occurs.</a:t>
            </a:r>
          </a:p>
          <a:p>
            <a:pPr marL="285750" indent="-285750">
              <a:buFont typeface="Arial" panose="020B0604020202020204" pitchFamily="34" charset="0"/>
              <a:buChar char="•"/>
            </a:pPr>
            <a:endParaRPr lang="en-IN" dirty="0">
              <a:latin typeface="Century Schoolbook" panose="02040604050505020304" pitchFamily="18" charset="0"/>
            </a:endParaRPr>
          </a:p>
          <a:p>
            <a:pPr marL="285750" indent="-285750">
              <a:buFont typeface="Arial" panose="020B0604020202020204" pitchFamily="34" charset="0"/>
              <a:buChar char="•"/>
            </a:pPr>
            <a:r>
              <a:rPr lang="en-IN" dirty="0">
                <a:latin typeface="Century Schoolbook" panose="02040604050505020304" pitchFamily="18" charset="0"/>
              </a:rPr>
              <a:t>CAIS is interconnected to OMNI &amp; Synergy, If we made any changes in any of these 3 application, overnightly it will reflect to all 3 application.</a:t>
            </a:r>
          </a:p>
          <a:p>
            <a:pPr marL="285750" indent="-285750">
              <a:buFont typeface="Arial" panose="020B0604020202020204" pitchFamily="34" charset="0"/>
              <a:buChar char="•"/>
            </a:pPr>
            <a:endParaRPr lang="en-IN" dirty="0">
              <a:latin typeface="Century Schoolbook" panose="02040604050505020304" pitchFamily="18" charset="0"/>
            </a:endParaRPr>
          </a:p>
          <a:p>
            <a:pPr marL="285750" indent="-285750">
              <a:buFont typeface="Arial" panose="020B0604020202020204" pitchFamily="34" charset="0"/>
              <a:buChar char="•"/>
            </a:pPr>
            <a:r>
              <a:rPr lang="en-IN" dirty="0">
                <a:latin typeface="Century Schoolbook" panose="02040604050505020304" pitchFamily="18" charset="0"/>
              </a:rPr>
              <a:t>CAIS is access based application, as per request plan custodian will grant access to plan &amp; RPS user.</a:t>
            </a:r>
          </a:p>
          <a:p>
            <a:pPr marL="285750" indent="-285750">
              <a:buFont typeface="Arial" panose="020B0604020202020204" pitchFamily="34" charset="0"/>
              <a:buChar char="•"/>
            </a:pPr>
            <a:endParaRPr lang="en-IN" dirty="0">
              <a:latin typeface="Century Schoolbook" panose="02040604050505020304" pitchFamily="18" charset="0"/>
            </a:endParaRPr>
          </a:p>
          <a:p>
            <a:pPr marL="285750" indent="-285750">
              <a:buFont typeface="Arial" panose="020B0604020202020204" pitchFamily="34" charset="0"/>
              <a:buChar char="•"/>
            </a:pPr>
            <a:r>
              <a:rPr lang="en-IN" dirty="0">
                <a:latin typeface="Century Schoolbook" panose="02040604050505020304" pitchFamily="18" charset="0"/>
              </a:rPr>
              <a:t>In CAIS we can made changes in PP’s Name, Address, personal details, beneficiary and plan details.</a:t>
            </a:r>
          </a:p>
        </p:txBody>
      </p:sp>
    </p:spTree>
    <p:extLst>
      <p:ext uri="{BB962C8B-B14F-4D97-AF65-F5344CB8AC3E}">
        <p14:creationId xmlns:p14="http://schemas.microsoft.com/office/powerpoint/2010/main" val="1497931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38C54-8B4D-DBB0-7CB8-59B56D30357B}"/>
              </a:ext>
            </a:extLst>
          </p:cNvPr>
          <p:cNvSpPr>
            <a:spLocks noGrp="1"/>
          </p:cNvSpPr>
          <p:nvPr>
            <p:ph type="title"/>
          </p:nvPr>
        </p:nvSpPr>
        <p:spPr>
          <a:xfrm>
            <a:off x="838200" y="492941"/>
            <a:ext cx="7086600" cy="588604"/>
          </a:xfrm>
        </p:spPr>
        <p:txBody>
          <a:bodyPr>
            <a:normAutofit/>
          </a:bodyPr>
          <a:lstStyle/>
          <a:p>
            <a:r>
              <a:rPr lang="en-IN" sz="3600" b="1" dirty="0">
                <a:latin typeface="Arial Black" panose="020B0A04020102020204" pitchFamily="34" charset="0"/>
              </a:rPr>
              <a:t>Problem:</a:t>
            </a:r>
          </a:p>
        </p:txBody>
      </p:sp>
      <p:sp>
        <p:nvSpPr>
          <p:cNvPr id="5" name="TextBox 4">
            <a:extLst>
              <a:ext uri="{FF2B5EF4-FFF2-40B4-BE49-F238E27FC236}">
                <a16:creationId xmlns:a16="http://schemas.microsoft.com/office/drawing/2014/main" id="{1F9BFD94-08DC-D6C3-815C-F720EE5CF816}"/>
              </a:ext>
            </a:extLst>
          </p:cNvPr>
          <p:cNvSpPr txBox="1"/>
          <p:nvPr/>
        </p:nvSpPr>
        <p:spPr>
          <a:xfrm>
            <a:off x="838200" y="1465006"/>
            <a:ext cx="10645877" cy="3139321"/>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Century Schoolbook" panose="02040604050505020304" pitchFamily="18" charset="0"/>
              </a:rPr>
              <a:t>Plan Sponsors and RPS Users are unable to view the details of individuals who made changes to Plan or Participant information. </a:t>
            </a:r>
          </a:p>
          <a:p>
            <a:pPr marL="285750" indent="-285750">
              <a:buFont typeface="Arial" panose="020B0604020202020204" pitchFamily="34" charset="0"/>
              <a:buChar char="•"/>
            </a:pPr>
            <a:endParaRPr lang="en-US" dirty="0">
              <a:latin typeface="Century Schoolbook" panose="02040604050505020304" pitchFamily="18" charset="0"/>
            </a:endParaRPr>
          </a:p>
          <a:p>
            <a:pPr marL="285750" indent="-285750">
              <a:buFont typeface="Arial" panose="020B0604020202020204" pitchFamily="34" charset="0"/>
              <a:buChar char="•"/>
            </a:pPr>
            <a:r>
              <a:rPr lang="en-US" dirty="0">
                <a:latin typeface="Century Schoolbook" panose="02040604050505020304" pitchFamily="18" charset="0"/>
              </a:rPr>
              <a:t>CAIS does not support symbols or special characters.</a:t>
            </a:r>
          </a:p>
          <a:p>
            <a:pPr marL="285750" indent="-285750">
              <a:buFont typeface="Arial" panose="020B0604020202020204" pitchFamily="34" charset="0"/>
              <a:buChar char="•"/>
            </a:pPr>
            <a:endParaRPr lang="en-US" dirty="0">
              <a:latin typeface="Century Schoolbook" panose="02040604050505020304" pitchFamily="18" charset="0"/>
            </a:endParaRPr>
          </a:p>
          <a:p>
            <a:pPr marL="285750" indent="-285750">
              <a:buFont typeface="Arial" panose="020B0604020202020204" pitchFamily="34" charset="0"/>
              <a:buChar char="•"/>
            </a:pPr>
            <a:r>
              <a:rPr lang="en-US" dirty="0">
                <a:latin typeface="Century Schoolbook" panose="02040604050505020304" pitchFamily="18" charset="0"/>
              </a:rPr>
              <a:t>CAIS has a restriction on the maximum number of letters.</a:t>
            </a:r>
          </a:p>
          <a:p>
            <a:pPr marL="285750" indent="-285750">
              <a:buFont typeface="Arial" panose="020B0604020202020204" pitchFamily="34" charset="0"/>
              <a:buChar char="•"/>
            </a:pPr>
            <a:endParaRPr lang="en-US" dirty="0">
              <a:latin typeface="Century Schoolbook" panose="02040604050505020304" pitchFamily="18" charset="0"/>
            </a:endParaRPr>
          </a:p>
          <a:p>
            <a:pPr marL="285750" indent="-285750">
              <a:buFont typeface="Arial" panose="020B0604020202020204" pitchFamily="34" charset="0"/>
              <a:buChar char="•"/>
            </a:pPr>
            <a:r>
              <a:rPr lang="en-US" dirty="0">
                <a:latin typeface="Century Schoolbook" panose="02040604050505020304" pitchFamily="18" charset="0"/>
              </a:rPr>
              <a:t>RPS Users and Plan Sponsors can only access details using the SSN and Plan Number.</a:t>
            </a:r>
          </a:p>
          <a:p>
            <a:pPr marL="285750" indent="-285750">
              <a:buFont typeface="Arial" panose="020B0604020202020204" pitchFamily="34" charset="0"/>
              <a:buChar char="•"/>
            </a:pPr>
            <a:endParaRPr lang="en-US" dirty="0">
              <a:latin typeface="Century Schoolbook" panose="02040604050505020304" pitchFamily="18" charset="0"/>
            </a:endParaRPr>
          </a:p>
          <a:p>
            <a:pPr marL="285750" indent="-285750">
              <a:buFont typeface="Arial" panose="020B0604020202020204" pitchFamily="34" charset="0"/>
              <a:buChar char="•"/>
            </a:pPr>
            <a:r>
              <a:rPr lang="en-US" dirty="0">
                <a:latin typeface="Century Schoolbook" panose="02040604050505020304" pitchFamily="18" charset="0"/>
              </a:rPr>
              <a:t>RPS Users and Plan Sponsors are unable to view the change history.</a:t>
            </a:r>
            <a:endParaRPr lang="en-IN" dirty="0">
              <a:latin typeface="Century Schoolbook" panose="02040604050505020304" pitchFamily="18" charset="0"/>
            </a:endParaRPr>
          </a:p>
          <a:p>
            <a:pPr marL="285750" indent="-285750">
              <a:buFont typeface="Arial" panose="020B0604020202020204" pitchFamily="34" charset="0"/>
              <a:buChar char="•"/>
            </a:pPr>
            <a:endParaRPr lang="en-IN" dirty="0">
              <a:latin typeface="Century Schoolbook" panose="02040604050505020304" pitchFamily="18" charset="0"/>
            </a:endParaRPr>
          </a:p>
        </p:txBody>
      </p:sp>
    </p:spTree>
    <p:extLst>
      <p:ext uri="{BB962C8B-B14F-4D97-AF65-F5344CB8AC3E}">
        <p14:creationId xmlns:p14="http://schemas.microsoft.com/office/powerpoint/2010/main" val="50130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6259706-CCFF-3F55-4335-22EE106D5704}"/>
              </a:ext>
            </a:extLst>
          </p:cNvPr>
          <p:cNvSpPr txBox="1"/>
          <p:nvPr/>
        </p:nvSpPr>
        <p:spPr>
          <a:xfrm>
            <a:off x="717755" y="1323410"/>
            <a:ext cx="10515600" cy="4801314"/>
          </a:xfrm>
          <a:prstGeom prst="rect">
            <a:avLst/>
          </a:prstGeom>
          <a:noFill/>
        </p:spPr>
        <p:txBody>
          <a:bodyPr wrap="square">
            <a:spAutoFit/>
          </a:bodyPr>
          <a:lstStyle/>
          <a:p>
            <a:r>
              <a:rPr lang="en-IN" b="1" dirty="0">
                <a:latin typeface="Century Schoolbook" panose="02040604050505020304" pitchFamily="18" charset="0"/>
              </a:rPr>
              <a:t>1. Enhance Transparency:</a:t>
            </a:r>
            <a:r>
              <a:rPr lang="en-IN" dirty="0">
                <a:latin typeface="Century Schoolbook" panose="02040604050505020304" pitchFamily="18" charset="0"/>
              </a:rPr>
              <a:t> A feature that allows Plan Sponsors and RPS Users to view details about Plan/RPS User who made changes to Plan or Participant information, improving accountability and tracking.</a:t>
            </a:r>
          </a:p>
          <a:p>
            <a:endParaRPr lang="en-IN" dirty="0">
              <a:latin typeface="Century Schoolbook" panose="02040604050505020304" pitchFamily="18" charset="0"/>
            </a:endParaRPr>
          </a:p>
          <a:p>
            <a:r>
              <a:rPr lang="en-IN" b="1" dirty="0">
                <a:latin typeface="Century Schoolbook" panose="02040604050505020304" pitchFamily="18" charset="0"/>
              </a:rPr>
              <a:t>2. Expand Character Support:</a:t>
            </a:r>
            <a:r>
              <a:rPr lang="en-IN" dirty="0">
                <a:latin typeface="Century Schoolbook" panose="02040604050505020304" pitchFamily="18" charset="0"/>
              </a:rPr>
              <a:t> Update CAIS to support symbols and special characters, thereby accommodating a broader range of data inputs and enhancing flexibility.</a:t>
            </a:r>
          </a:p>
          <a:p>
            <a:endParaRPr lang="en-IN" dirty="0">
              <a:latin typeface="Century Schoolbook" panose="02040604050505020304" pitchFamily="18" charset="0"/>
            </a:endParaRPr>
          </a:p>
          <a:p>
            <a:r>
              <a:rPr lang="en-IN" b="1" dirty="0">
                <a:latin typeface="Century Schoolbook" panose="02040604050505020304" pitchFamily="18" charset="0"/>
              </a:rPr>
              <a:t>3. Increase Letter Limit:</a:t>
            </a:r>
            <a:r>
              <a:rPr lang="en-IN" dirty="0">
                <a:latin typeface="Century Schoolbook" panose="02040604050505020304" pitchFamily="18" charset="0"/>
              </a:rPr>
              <a:t> Adjust the restriction on the maximum number of letters in CAIS to allow for more extensive data entry and better accommodate diverse information.</a:t>
            </a:r>
          </a:p>
          <a:p>
            <a:endParaRPr lang="en-IN" dirty="0">
              <a:latin typeface="Century Schoolbook" panose="02040604050505020304" pitchFamily="18" charset="0"/>
            </a:endParaRPr>
          </a:p>
          <a:p>
            <a:r>
              <a:rPr lang="en-IN" b="1" dirty="0">
                <a:latin typeface="Century Schoolbook" panose="02040604050505020304" pitchFamily="18" charset="0"/>
              </a:rPr>
              <a:t>4. Improve Access Flexibility:</a:t>
            </a:r>
            <a:r>
              <a:rPr lang="en-IN" dirty="0">
                <a:latin typeface="Century Schoolbook" panose="02040604050505020304" pitchFamily="18" charset="0"/>
              </a:rPr>
              <a:t> Enable RPS Users and Plan Sponsors to access details through additional identification methods </a:t>
            </a:r>
            <a:r>
              <a:rPr lang="en-IN" sz="1400" b="1" dirty="0">
                <a:latin typeface="Century Schoolbook" panose="02040604050505020304" pitchFamily="18" charset="0"/>
              </a:rPr>
              <a:t>(Such as last name PP or full name of PP or last four digit of PP’s SSN) </a:t>
            </a:r>
            <a:r>
              <a:rPr lang="en-IN" dirty="0">
                <a:latin typeface="Century Schoolbook" panose="02040604050505020304" pitchFamily="18" charset="0"/>
              </a:rPr>
              <a:t>beyond just SSN and Plan Number, providing greater convenience and flexibility.</a:t>
            </a:r>
          </a:p>
          <a:p>
            <a:endParaRPr lang="en-IN" dirty="0">
              <a:latin typeface="Century Schoolbook" panose="02040604050505020304" pitchFamily="18" charset="0"/>
            </a:endParaRPr>
          </a:p>
          <a:p>
            <a:r>
              <a:rPr lang="en-IN" b="1" dirty="0">
                <a:latin typeface="Century Schoolbook" panose="02040604050505020304" pitchFamily="18" charset="0"/>
              </a:rPr>
              <a:t>5. Enable Change History Tracking:</a:t>
            </a:r>
            <a:r>
              <a:rPr lang="en-IN" dirty="0">
                <a:latin typeface="Century Schoolbook" panose="02040604050505020304" pitchFamily="18" charset="0"/>
              </a:rPr>
              <a:t> Introduce a feature that allows RPS Users and Plan Sponsors to view the change history, offering a more comprehensive understanding of data modifications and improving overall transparency.</a:t>
            </a:r>
          </a:p>
        </p:txBody>
      </p:sp>
      <p:sp>
        <p:nvSpPr>
          <p:cNvPr id="5" name="Title 1">
            <a:extLst>
              <a:ext uri="{FF2B5EF4-FFF2-40B4-BE49-F238E27FC236}">
                <a16:creationId xmlns:a16="http://schemas.microsoft.com/office/drawing/2014/main" id="{73A9FA73-6DE5-350B-2F9E-D66351945A49}"/>
              </a:ext>
            </a:extLst>
          </p:cNvPr>
          <p:cNvSpPr>
            <a:spLocks noGrp="1"/>
          </p:cNvSpPr>
          <p:nvPr>
            <p:ph type="title"/>
          </p:nvPr>
        </p:nvSpPr>
        <p:spPr>
          <a:xfrm>
            <a:off x="838200" y="492941"/>
            <a:ext cx="7086600" cy="588604"/>
          </a:xfrm>
        </p:spPr>
        <p:txBody>
          <a:bodyPr>
            <a:normAutofit/>
          </a:bodyPr>
          <a:lstStyle/>
          <a:p>
            <a:r>
              <a:rPr lang="en-IN" sz="3600" b="1" dirty="0">
                <a:latin typeface="Arial Black" panose="020B0A04020102020204" pitchFamily="34" charset="0"/>
              </a:rPr>
              <a:t>Opportunity:</a:t>
            </a:r>
          </a:p>
        </p:txBody>
      </p:sp>
    </p:spTree>
    <p:extLst>
      <p:ext uri="{BB962C8B-B14F-4D97-AF65-F5344CB8AC3E}">
        <p14:creationId xmlns:p14="http://schemas.microsoft.com/office/powerpoint/2010/main" val="612642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546FA4-EEAF-EB77-B20B-918DD17DC8BC}"/>
              </a:ext>
            </a:extLst>
          </p:cNvPr>
          <p:cNvSpPr>
            <a:spLocks noGrp="1"/>
          </p:cNvSpPr>
          <p:nvPr>
            <p:ph idx="1"/>
          </p:nvPr>
        </p:nvSpPr>
        <p:spPr>
          <a:xfrm>
            <a:off x="838200" y="1904278"/>
            <a:ext cx="10515600" cy="3021678"/>
          </a:xfrm>
        </p:spPr>
        <p:txBody>
          <a:bodyPr>
            <a:normAutofit/>
          </a:bodyPr>
          <a:lstStyle/>
          <a:p>
            <a:pPr marL="0" indent="0">
              <a:lnSpc>
                <a:spcPct val="150000"/>
              </a:lnSpc>
              <a:buNone/>
            </a:pPr>
            <a:r>
              <a:rPr lang="en-US" sz="2000" dirty="0">
                <a:latin typeface="Century Schoolbook" panose="02040604050505020304" pitchFamily="18" charset="0"/>
              </a:rPr>
              <a:t>The purpose of this project is to thoroughly analyze, select, and implement a new Changes feature within the CAIS application. This initiative aims to significantly enhance the processing experience by improving efficiency and productivity, thereby fostering greater transparency. Additionally, the project seeks to improve access flexibility, ensuring that users can interact with the system in a more adaptable and user-friendly manner.</a:t>
            </a:r>
            <a:endParaRPr lang="en-IN" sz="2000" dirty="0">
              <a:latin typeface="Century Schoolbook" panose="02040604050505020304" pitchFamily="18" charset="0"/>
            </a:endParaRPr>
          </a:p>
        </p:txBody>
      </p:sp>
      <p:sp>
        <p:nvSpPr>
          <p:cNvPr id="4" name="Title 1">
            <a:extLst>
              <a:ext uri="{FF2B5EF4-FFF2-40B4-BE49-F238E27FC236}">
                <a16:creationId xmlns:a16="http://schemas.microsoft.com/office/drawing/2014/main" id="{DB3F1AF8-151D-3C6A-3464-30E1AF021443}"/>
              </a:ext>
            </a:extLst>
          </p:cNvPr>
          <p:cNvSpPr txBox="1">
            <a:spLocks/>
          </p:cNvSpPr>
          <p:nvPr/>
        </p:nvSpPr>
        <p:spPr>
          <a:xfrm>
            <a:off x="838200" y="699418"/>
            <a:ext cx="7086600" cy="5886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sz="3600" b="1" cap="all" dirty="0">
                <a:blipFill>
                  <a:blip r:embed="rId2">
                    <a:extLst>
                      <a:ext uri="{28A0092B-C50C-407E-A947-70E740481C1C}">
                        <a14:useLocalDpi xmlns:a14="http://schemas.microsoft.com/office/drawing/2010/main" val="0"/>
                      </a:ext>
                    </a:extLst>
                  </a:blip>
                  <a:tile tx="6350" ty="-127000" sx="65000" sy="64000" flip="none" algn="tl"/>
                </a:blipFill>
                <a:latin typeface="Arial Black" panose="020B0A04020102020204" pitchFamily="34" charset="0"/>
              </a:rPr>
              <a:t>Purpose Statement (Goals):</a:t>
            </a:r>
          </a:p>
        </p:txBody>
      </p:sp>
    </p:spTree>
    <p:extLst>
      <p:ext uri="{BB962C8B-B14F-4D97-AF65-F5344CB8AC3E}">
        <p14:creationId xmlns:p14="http://schemas.microsoft.com/office/powerpoint/2010/main" val="1435841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3729778-7467-6620-1334-3A7679AC75F5}"/>
              </a:ext>
            </a:extLst>
          </p:cNvPr>
          <p:cNvSpPr txBox="1">
            <a:spLocks/>
          </p:cNvSpPr>
          <p:nvPr/>
        </p:nvSpPr>
        <p:spPr>
          <a:xfrm>
            <a:off x="838200" y="492941"/>
            <a:ext cx="7086600" cy="58860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IN" sz="3600" b="1" dirty="0">
                <a:latin typeface="Arial Black" panose="020B0A04020102020204" pitchFamily="34" charset="0"/>
              </a:rPr>
              <a:t>Project objectives:</a:t>
            </a:r>
          </a:p>
        </p:txBody>
      </p:sp>
      <p:sp>
        <p:nvSpPr>
          <p:cNvPr id="2" name="TextBox 1">
            <a:extLst>
              <a:ext uri="{FF2B5EF4-FFF2-40B4-BE49-F238E27FC236}">
                <a16:creationId xmlns:a16="http://schemas.microsoft.com/office/drawing/2014/main" id="{562FF401-DDA8-9128-1E68-C0FBCCC822FC}"/>
              </a:ext>
            </a:extLst>
          </p:cNvPr>
          <p:cNvSpPr txBox="1"/>
          <p:nvPr/>
        </p:nvSpPr>
        <p:spPr>
          <a:xfrm>
            <a:off x="717755" y="1323410"/>
            <a:ext cx="10515600" cy="4193199"/>
          </a:xfrm>
          <a:prstGeom prst="rect">
            <a:avLst/>
          </a:prstGeom>
          <a:noFill/>
        </p:spPr>
        <p:txBody>
          <a:bodyPr wrap="square">
            <a:spAutoFit/>
          </a:bodyPr>
          <a:lstStyle/>
          <a:p>
            <a:pPr marL="285750" indent="-285750">
              <a:lnSpc>
                <a:spcPct val="150000"/>
              </a:lnSpc>
              <a:buFont typeface="Arial" panose="020B0604020202020204" pitchFamily="34" charset="0"/>
              <a:buChar char="•"/>
            </a:pPr>
            <a:r>
              <a:rPr lang="en-US" dirty="0">
                <a:latin typeface="Century Schoolbook" panose="02040604050505020304" pitchFamily="18" charset="0"/>
              </a:rPr>
              <a:t>To analyze current system limitations, select a suitable Changes feature, and implement it within the CAIS application by July. 2024. </a:t>
            </a:r>
          </a:p>
          <a:p>
            <a:pPr marL="285750" indent="-285750">
              <a:lnSpc>
                <a:spcPct val="150000"/>
              </a:lnSpc>
              <a:buFont typeface="Arial" panose="020B0604020202020204" pitchFamily="34" charset="0"/>
              <a:buChar char="•"/>
            </a:pPr>
            <a:r>
              <a:rPr lang="en-US" dirty="0">
                <a:latin typeface="Century Schoolbook" panose="02040604050505020304" pitchFamily="18" charset="0"/>
              </a:rPr>
              <a:t>This project aims to enhance the processing experience by improving efficiency and productivity, increasing transparency, and providing greater access flexibility for users, resulting in a more adaptable and user-friendly system.</a:t>
            </a:r>
          </a:p>
          <a:p>
            <a:pPr marL="285750" indent="-285750">
              <a:lnSpc>
                <a:spcPct val="150000"/>
              </a:lnSpc>
              <a:buFont typeface="Arial" panose="020B0604020202020204" pitchFamily="34" charset="0"/>
              <a:buChar char="•"/>
            </a:pPr>
            <a:r>
              <a:rPr lang="en-US" dirty="0">
                <a:latin typeface="Century Schoolbook" panose="02040604050505020304" pitchFamily="18" charset="0"/>
              </a:rPr>
              <a:t>Design and implement a Changes feature that simplifies user interactions with the CAIS application, making the system more intuitive and reducing the time required for users to complete tasks.</a:t>
            </a:r>
          </a:p>
          <a:p>
            <a:pPr marL="285750" indent="-285750">
              <a:lnSpc>
                <a:spcPct val="150000"/>
              </a:lnSpc>
              <a:buFont typeface="Arial" panose="020B0604020202020204" pitchFamily="34" charset="0"/>
              <a:buChar char="•"/>
            </a:pPr>
            <a:r>
              <a:rPr lang="en-US" dirty="0">
                <a:latin typeface="Century Schoolbook" panose="02040604050505020304" pitchFamily="18" charset="0"/>
              </a:rPr>
              <a:t>Integrate the new Changes feature in a way that optimizes system performance, ensuring faster processing times and minimizing downtime or disruptions during the transition.</a:t>
            </a:r>
          </a:p>
        </p:txBody>
      </p:sp>
    </p:spTree>
    <p:extLst>
      <p:ext uri="{BB962C8B-B14F-4D97-AF65-F5344CB8AC3E}">
        <p14:creationId xmlns:p14="http://schemas.microsoft.com/office/powerpoint/2010/main" val="3987550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9D9B187D-8EE1-9BEC-9D7E-229326FFB233}"/>
              </a:ext>
            </a:extLst>
          </p:cNvPr>
          <p:cNvSpPr txBox="1"/>
          <p:nvPr/>
        </p:nvSpPr>
        <p:spPr>
          <a:xfrm>
            <a:off x="717755" y="1323410"/>
            <a:ext cx="10515600" cy="4524315"/>
          </a:xfrm>
          <a:prstGeom prst="rect">
            <a:avLst/>
          </a:prstGeom>
          <a:noFill/>
        </p:spPr>
        <p:txBody>
          <a:bodyPr wrap="square">
            <a:spAutoFit/>
          </a:bodyPr>
          <a:lstStyle/>
          <a:p>
            <a:r>
              <a:rPr lang="en-US" b="1" dirty="0">
                <a:latin typeface="Century Schoolbook" panose="02040604050505020304" pitchFamily="18" charset="0"/>
              </a:rPr>
              <a:t>1. Visibility of Change Details:</a:t>
            </a:r>
            <a:r>
              <a:rPr lang="en-US" dirty="0">
                <a:latin typeface="Century Schoolbook" panose="02040604050505020304" pitchFamily="18" charset="0"/>
              </a:rPr>
              <a:t> RPS Users and Plan Sponsors can access detailed records of individuals who made changes to Plan or Participant information, including a comprehensive change history.</a:t>
            </a:r>
          </a:p>
          <a:p>
            <a:endParaRPr lang="en-US" dirty="0">
              <a:latin typeface="Century Schoolbook" panose="02040604050505020304" pitchFamily="18" charset="0"/>
            </a:endParaRPr>
          </a:p>
          <a:p>
            <a:r>
              <a:rPr lang="en-US" b="1" dirty="0">
                <a:latin typeface="Century Schoolbook" panose="02040604050505020304" pitchFamily="18" charset="0"/>
              </a:rPr>
              <a:t>2. Support for Special Characters:</a:t>
            </a:r>
            <a:r>
              <a:rPr lang="en-US" dirty="0">
                <a:latin typeface="Century Schoolbook" panose="02040604050505020304" pitchFamily="18" charset="0"/>
              </a:rPr>
              <a:t> CAIS is updated to support symbols and special characters in its input fields.</a:t>
            </a:r>
          </a:p>
          <a:p>
            <a:endParaRPr lang="en-US" dirty="0">
              <a:latin typeface="Century Schoolbook" panose="02040604050505020304" pitchFamily="18" charset="0"/>
            </a:endParaRPr>
          </a:p>
          <a:p>
            <a:r>
              <a:rPr lang="en-US" b="1" dirty="0">
                <a:latin typeface="Century Schoolbook" panose="02040604050505020304" pitchFamily="18" charset="0"/>
              </a:rPr>
              <a:t>3. Extended Letter Limit:</a:t>
            </a:r>
            <a:r>
              <a:rPr lang="en-US" dirty="0">
                <a:latin typeface="Century Schoolbook" panose="02040604050505020304" pitchFamily="18" charset="0"/>
              </a:rPr>
              <a:t> CAIS is modified to accommodate the maximum number of letters required by users, removing any previous restrictions.</a:t>
            </a:r>
          </a:p>
          <a:p>
            <a:endParaRPr lang="en-US" dirty="0">
              <a:latin typeface="Century Schoolbook" panose="02040604050505020304" pitchFamily="18" charset="0"/>
            </a:endParaRPr>
          </a:p>
          <a:p>
            <a:r>
              <a:rPr lang="en-US" b="1" dirty="0">
                <a:latin typeface="Century Schoolbook" panose="02040604050505020304" pitchFamily="18" charset="0"/>
              </a:rPr>
              <a:t>4. Enhanced Access Information:</a:t>
            </a:r>
            <a:r>
              <a:rPr lang="en-US" dirty="0">
                <a:latin typeface="Century Schoolbook" panose="02040604050505020304" pitchFamily="18" charset="0"/>
              </a:rPr>
              <a:t> RPS Users and Plan Sponsors can access detailed information not only through SSN and Plan Number but also through additional identifying information as needed.</a:t>
            </a:r>
          </a:p>
          <a:p>
            <a:endParaRPr lang="en-US" dirty="0">
              <a:latin typeface="Century Schoolbook" panose="02040604050505020304" pitchFamily="18" charset="0"/>
            </a:endParaRPr>
          </a:p>
          <a:p>
            <a:r>
              <a:rPr lang="en-US" b="1" dirty="0">
                <a:latin typeface="Century Schoolbook" panose="02040604050505020304" pitchFamily="18" charset="0"/>
              </a:rPr>
              <a:t>5. Comprehensive Change History Access:</a:t>
            </a:r>
            <a:r>
              <a:rPr lang="en-US" dirty="0">
                <a:latin typeface="Century Schoolbook" panose="02040604050505020304" pitchFamily="18" charset="0"/>
              </a:rPr>
              <a:t> complete change history is made available to RPS Users and Plan Sponsors, detailing all modifications to Plan or Participant information.</a:t>
            </a:r>
            <a:endParaRPr lang="en-IN" dirty="0">
              <a:latin typeface="Century Schoolbook" panose="02040604050505020304" pitchFamily="18" charset="0"/>
            </a:endParaRPr>
          </a:p>
        </p:txBody>
      </p:sp>
      <p:sp>
        <p:nvSpPr>
          <p:cNvPr id="10" name="Title 1">
            <a:extLst>
              <a:ext uri="{FF2B5EF4-FFF2-40B4-BE49-F238E27FC236}">
                <a16:creationId xmlns:a16="http://schemas.microsoft.com/office/drawing/2014/main" id="{5E11C5C8-8C21-686B-7B32-CC6926A28176}"/>
              </a:ext>
            </a:extLst>
          </p:cNvPr>
          <p:cNvSpPr>
            <a:spLocks noGrp="1"/>
          </p:cNvSpPr>
          <p:nvPr>
            <p:ph type="title"/>
          </p:nvPr>
        </p:nvSpPr>
        <p:spPr>
          <a:xfrm>
            <a:off x="838200" y="492941"/>
            <a:ext cx="7086600" cy="588604"/>
          </a:xfrm>
        </p:spPr>
        <p:txBody>
          <a:bodyPr>
            <a:normAutofit/>
          </a:bodyPr>
          <a:lstStyle/>
          <a:p>
            <a:r>
              <a:rPr lang="en-IN" sz="3600" b="1" dirty="0">
                <a:latin typeface="Arial Black" panose="020B0A04020102020204" pitchFamily="34" charset="0"/>
              </a:rPr>
              <a:t>Success criteria:</a:t>
            </a:r>
          </a:p>
        </p:txBody>
      </p:sp>
    </p:spTree>
    <p:extLst>
      <p:ext uri="{BB962C8B-B14F-4D97-AF65-F5344CB8AC3E}">
        <p14:creationId xmlns:p14="http://schemas.microsoft.com/office/powerpoint/2010/main" val="1278381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041FC011-E721-929E-886A-2F81DC97925C}"/>
              </a:ext>
            </a:extLst>
          </p:cNvPr>
          <p:cNvSpPr>
            <a:spLocks noGrp="1"/>
          </p:cNvSpPr>
          <p:nvPr>
            <p:ph type="title"/>
          </p:nvPr>
        </p:nvSpPr>
        <p:spPr>
          <a:xfrm>
            <a:off x="838200" y="492941"/>
            <a:ext cx="7086600" cy="588604"/>
          </a:xfrm>
        </p:spPr>
        <p:txBody>
          <a:bodyPr>
            <a:normAutofit/>
          </a:bodyPr>
          <a:lstStyle/>
          <a:p>
            <a:r>
              <a:rPr lang="en-IN" sz="3600" kern="1200" cap="all" baseline="0" dirty="0">
                <a:effectLst/>
                <a:latin typeface="Arial Black" panose="020B0A04020102020204" pitchFamily="34" charset="0"/>
              </a:rPr>
              <a:t>Methods/Approach:</a:t>
            </a:r>
            <a:endParaRPr lang="en-IN" sz="3600" b="1" dirty="0">
              <a:latin typeface="Arial Black" panose="020B0A04020102020204" pitchFamily="34" charset="0"/>
            </a:endParaRPr>
          </a:p>
        </p:txBody>
      </p:sp>
      <p:sp>
        <p:nvSpPr>
          <p:cNvPr id="11" name="TextBox 10">
            <a:extLst>
              <a:ext uri="{FF2B5EF4-FFF2-40B4-BE49-F238E27FC236}">
                <a16:creationId xmlns:a16="http://schemas.microsoft.com/office/drawing/2014/main" id="{C3B8466C-98B2-33CD-CD67-8D0EC2BB6BAE}"/>
              </a:ext>
            </a:extLst>
          </p:cNvPr>
          <p:cNvSpPr txBox="1"/>
          <p:nvPr/>
        </p:nvSpPr>
        <p:spPr>
          <a:xfrm>
            <a:off x="717755" y="1323410"/>
            <a:ext cx="10515600" cy="5062924"/>
          </a:xfrm>
          <a:prstGeom prst="rect">
            <a:avLst/>
          </a:prstGeom>
          <a:noFill/>
        </p:spPr>
        <p:txBody>
          <a:bodyPr wrap="square">
            <a:spAutoFit/>
          </a:bodyPr>
          <a:lstStyle/>
          <a:p>
            <a:pPr>
              <a:spcBef>
                <a:spcPts val="600"/>
              </a:spcBef>
            </a:pPr>
            <a:r>
              <a:rPr lang="en-US" b="1" dirty="0">
                <a:latin typeface="Century Schoolbook" panose="02040604050505020304" pitchFamily="18" charset="0"/>
              </a:rPr>
              <a:t>1. Requirements Gathering:</a:t>
            </a:r>
            <a:r>
              <a:rPr lang="en-US" dirty="0">
                <a:latin typeface="Century Schoolbook" panose="02040604050505020304" pitchFamily="18" charset="0"/>
              </a:rPr>
              <a:t> Conduct interviews and workshops to define user needs and system limitations.</a:t>
            </a:r>
          </a:p>
          <a:p>
            <a:pPr>
              <a:spcBef>
                <a:spcPts val="600"/>
              </a:spcBef>
            </a:pPr>
            <a:r>
              <a:rPr lang="en-US" b="1" dirty="0">
                <a:latin typeface="Century Schoolbook" panose="02040604050505020304" pitchFamily="18" charset="0"/>
              </a:rPr>
              <a:t>2. Benchmarking and Analysis:</a:t>
            </a:r>
            <a:r>
              <a:rPr lang="en-US" dirty="0">
                <a:latin typeface="Century Schoolbook" panose="02040604050505020304" pitchFamily="18" charset="0"/>
              </a:rPr>
              <a:t> Analyze industry best practices and benchmark against standards for feature development.</a:t>
            </a:r>
          </a:p>
          <a:p>
            <a:pPr>
              <a:spcBef>
                <a:spcPts val="600"/>
              </a:spcBef>
            </a:pPr>
            <a:r>
              <a:rPr lang="en-US" b="1" dirty="0">
                <a:latin typeface="Century Schoolbook" panose="02040604050505020304" pitchFamily="18" charset="0"/>
              </a:rPr>
              <a:t>3. Feature Selection and Design:</a:t>
            </a:r>
            <a:r>
              <a:rPr lang="en-US" dirty="0">
                <a:latin typeface="Century Schoolbook" panose="02040604050505020304" pitchFamily="18" charset="0"/>
              </a:rPr>
              <a:t> Evaluate solutions, design features, and create prototypes for user feedback.</a:t>
            </a:r>
          </a:p>
          <a:p>
            <a:pPr>
              <a:spcBef>
                <a:spcPts val="600"/>
              </a:spcBef>
            </a:pPr>
            <a:r>
              <a:rPr lang="en-US" b="1" dirty="0">
                <a:latin typeface="Century Schoolbook" panose="02040604050505020304" pitchFamily="18" charset="0"/>
              </a:rPr>
              <a:t>4. Development and Integration: </a:t>
            </a:r>
            <a:r>
              <a:rPr lang="en-US" dirty="0">
                <a:latin typeface="Century Schoolbook" panose="02040604050505020304" pitchFamily="18" charset="0"/>
              </a:rPr>
              <a:t>Develop and integrate the feature using agile methods, ensuring compatibility.</a:t>
            </a:r>
          </a:p>
          <a:p>
            <a:pPr>
              <a:spcBef>
                <a:spcPts val="600"/>
              </a:spcBef>
            </a:pPr>
            <a:r>
              <a:rPr lang="en-US" b="1" dirty="0">
                <a:latin typeface="Century Schoolbook" panose="02040604050505020304" pitchFamily="18" charset="0"/>
              </a:rPr>
              <a:t>5. Testing and Validation: </a:t>
            </a:r>
            <a:r>
              <a:rPr lang="en-US" dirty="0">
                <a:latin typeface="Century Schoolbook" panose="02040604050505020304" pitchFamily="18" charset="0"/>
              </a:rPr>
              <a:t>Perform thorough testing and gather pilot user feedback to validate functionality.</a:t>
            </a:r>
          </a:p>
          <a:p>
            <a:pPr>
              <a:spcBef>
                <a:spcPts val="600"/>
              </a:spcBef>
            </a:pPr>
            <a:r>
              <a:rPr lang="en-US" b="1" dirty="0">
                <a:latin typeface="Century Schoolbook" panose="02040604050505020304" pitchFamily="18" charset="0"/>
              </a:rPr>
              <a:t>6. Training and Documentation: </a:t>
            </a:r>
            <a:r>
              <a:rPr lang="en-US" dirty="0">
                <a:latin typeface="Century Schoolbook" panose="02040604050505020304" pitchFamily="18" charset="0"/>
              </a:rPr>
              <a:t>Create training materials and conduct sessions for effective user onboarding.</a:t>
            </a:r>
          </a:p>
          <a:p>
            <a:pPr>
              <a:spcBef>
                <a:spcPts val="600"/>
              </a:spcBef>
            </a:pPr>
            <a:r>
              <a:rPr lang="en-US" b="1" dirty="0">
                <a:latin typeface="Century Schoolbook" panose="02040604050505020304" pitchFamily="18" charset="0"/>
              </a:rPr>
              <a:t>7. Deployment and Monitoring: </a:t>
            </a:r>
            <a:r>
              <a:rPr lang="en-US" dirty="0">
                <a:latin typeface="Century Schoolbook" panose="02040604050505020304" pitchFamily="18" charset="0"/>
              </a:rPr>
              <a:t>Roll out the feature in phases and monitor for issues and user feedback.</a:t>
            </a:r>
          </a:p>
          <a:p>
            <a:pPr>
              <a:spcBef>
                <a:spcPts val="600"/>
              </a:spcBef>
            </a:pPr>
            <a:r>
              <a:rPr lang="en-US" b="1" dirty="0">
                <a:latin typeface="Century Schoolbook" panose="02040604050505020304" pitchFamily="18" charset="0"/>
              </a:rPr>
              <a:t>8. Continuous Improvement:</a:t>
            </a:r>
            <a:r>
              <a:rPr lang="en-US" dirty="0">
                <a:latin typeface="Century Schoolbook" panose="02040604050505020304" pitchFamily="18" charset="0"/>
              </a:rPr>
              <a:t> Collect feedback and performance data to make iterative improvements.</a:t>
            </a:r>
          </a:p>
        </p:txBody>
      </p:sp>
    </p:spTree>
    <p:extLst>
      <p:ext uri="{BB962C8B-B14F-4D97-AF65-F5344CB8AC3E}">
        <p14:creationId xmlns:p14="http://schemas.microsoft.com/office/powerpoint/2010/main" val="30272614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FC119B-4A62-D8E4-F38B-D42A437385E7}"/>
              </a:ext>
            </a:extLst>
          </p:cNvPr>
          <p:cNvSpPr>
            <a:spLocks noGrp="1"/>
          </p:cNvSpPr>
          <p:nvPr>
            <p:ph type="title"/>
          </p:nvPr>
        </p:nvSpPr>
        <p:spPr>
          <a:xfrm>
            <a:off x="838200" y="492941"/>
            <a:ext cx="7086600" cy="588604"/>
          </a:xfrm>
        </p:spPr>
        <p:txBody>
          <a:bodyPr>
            <a:normAutofit/>
          </a:bodyPr>
          <a:lstStyle/>
          <a:p>
            <a:r>
              <a:rPr lang="en-IN" sz="3600" kern="1200" cap="all" baseline="0" dirty="0">
                <a:effectLst/>
                <a:latin typeface="Arial Black" panose="020B0A04020102020204" pitchFamily="34" charset="0"/>
              </a:rPr>
              <a:t>Resources:</a:t>
            </a:r>
            <a:endParaRPr lang="en-IN" sz="3600" b="1" dirty="0">
              <a:latin typeface="Arial Black" panose="020B0A04020102020204" pitchFamily="34" charset="0"/>
            </a:endParaRPr>
          </a:p>
        </p:txBody>
      </p:sp>
      <p:sp>
        <p:nvSpPr>
          <p:cNvPr id="5" name="TextBox 4">
            <a:extLst>
              <a:ext uri="{FF2B5EF4-FFF2-40B4-BE49-F238E27FC236}">
                <a16:creationId xmlns:a16="http://schemas.microsoft.com/office/drawing/2014/main" id="{CB12DE9C-83D9-743D-227D-9A2BFD70AC91}"/>
              </a:ext>
            </a:extLst>
          </p:cNvPr>
          <p:cNvSpPr txBox="1"/>
          <p:nvPr/>
        </p:nvSpPr>
        <p:spPr>
          <a:xfrm>
            <a:off x="717755" y="1323410"/>
            <a:ext cx="10515600" cy="5093702"/>
          </a:xfrm>
          <a:prstGeom prst="rect">
            <a:avLst/>
          </a:prstGeom>
          <a:noFill/>
        </p:spPr>
        <p:txBody>
          <a:bodyPr wrap="square">
            <a:spAutoFit/>
          </a:bodyPr>
          <a:lstStyle/>
          <a:p>
            <a:pPr>
              <a:spcBef>
                <a:spcPts val="600"/>
              </a:spcBef>
            </a:pPr>
            <a:r>
              <a:rPr lang="en-US" b="1" dirty="0">
                <a:latin typeface="Century Schoolbook" panose="02040604050505020304" pitchFamily="18" charset="0"/>
              </a:rPr>
              <a:t>1. Human Resources:</a:t>
            </a:r>
            <a:r>
              <a:rPr lang="en-US" dirty="0">
                <a:latin typeface="Century Schoolbook" panose="02040604050505020304" pitchFamily="18" charset="0"/>
              </a:rPr>
              <a:t> Project Manager, Business Analyst, Software Developers, UX/UI Designers, QA Testers, Technical Support &amp; UAT Tester.</a:t>
            </a:r>
          </a:p>
          <a:p>
            <a:pPr>
              <a:spcBef>
                <a:spcPts val="600"/>
              </a:spcBef>
            </a:pPr>
            <a:endParaRPr lang="en-US" dirty="0">
              <a:latin typeface="Century Schoolbook" panose="02040604050505020304" pitchFamily="18" charset="0"/>
            </a:endParaRPr>
          </a:p>
          <a:p>
            <a:pPr>
              <a:spcBef>
                <a:spcPts val="600"/>
              </a:spcBef>
            </a:pPr>
            <a:r>
              <a:rPr lang="en-US" b="1" dirty="0">
                <a:latin typeface="Century Schoolbook" panose="02040604050505020304" pitchFamily="18" charset="0"/>
              </a:rPr>
              <a:t>2. Technical Resources:</a:t>
            </a:r>
            <a:r>
              <a:rPr lang="en-US" dirty="0">
                <a:latin typeface="Century Schoolbook" panose="02040604050505020304" pitchFamily="18" charset="0"/>
              </a:rPr>
              <a:t> Development tools (IDEs, version control), Testing tools &amp; Documentation tools</a:t>
            </a:r>
          </a:p>
          <a:p>
            <a:pPr>
              <a:spcBef>
                <a:spcPts val="600"/>
              </a:spcBef>
            </a:pPr>
            <a:endParaRPr lang="en-US" dirty="0">
              <a:latin typeface="Century Schoolbook" panose="02040604050505020304" pitchFamily="18" charset="0"/>
            </a:endParaRPr>
          </a:p>
          <a:p>
            <a:pPr>
              <a:spcBef>
                <a:spcPts val="600"/>
              </a:spcBef>
            </a:pPr>
            <a:r>
              <a:rPr lang="en-US" dirty="0">
                <a:latin typeface="Century Schoolbook" panose="02040604050505020304" pitchFamily="18" charset="0"/>
              </a:rPr>
              <a:t>3. </a:t>
            </a:r>
            <a:r>
              <a:rPr lang="en-US" b="1" dirty="0">
                <a:latin typeface="Century Schoolbook" panose="02040604050505020304" pitchFamily="18" charset="0"/>
              </a:rPr>
              <a:t>Time:</a:t>
            </a:r>
            <a:r>
              <a:rPr lang="en-US" dirty="0">
                <a:latin typeface="Century Schoolbook" panose="02040604050505020304" pitchFamily="18" charset="0"/>
              </a:rPr>
              <a:t> Implementation within 4 months.</a:t>
            </a:r>
          </a:p>
          <a:p>
            <a:pPr>
              <a:spcBef>
                <a:spcPts val="600"/>
              </a:spcBef>
            </a:pPr>
            <a:endParaRPr lang="en-US" dirty="0">
              <a:latin typeface="Century Schoolbook" panose="02040604050505020304" pitchFamily="18" charset="0"/>
            </a:endParaRPr>
          </a:p>
          <a:p>
            <a:pPr>
              <a:spcBef>
                <a:spcPts val="600"/>
              </a:spcBef>
            </a:pPr>
            <a:r>
              <a:rPr lang="en-US" b="1" dirty="0">
                <a:latin typeface="Century Schoolbook" panose="02040604050505020304" pitchFamily="18" charset="0"/>
              </a:rPr>
              <a:t>4. Budget: </a:t>
            </a:r>
            <a:r>
              <a:rPr lang="en-US" dirty="0">
                <a:latin typeface="Century Schoolbook" panose="02040604050505020304" pitchFamily="18" charset="0"/>
              </a:rPr>
              <a:t>hardware, software, training and services should $40000 - $45000.</a:t>
            </a:r>
          </a:p>
          <a:p>
            <a:pPr>
              <a:spcBef>
                <a:spcPts val="600"/>
              </a:spcBef>
            </a:pPr>
            <a:endParaRPr lang="en-US" dirty="0">
              <a:latin typeface="Century Schoolbook" panose="02040604050505020304" pitchFamily="18" charset="0"/>
            </a:endParaRPr>
          </a:p>
          <a:p>
            <a:pPr>
              <a:spcBef>
                <a:spcPts val="600"/>
              </a:spcBef>
            </a:pPr>
            <a:r>
              <a:rPr lang="en-US" b="1" dirty="0">
                <a:latin typeface="Century Schoolbook" panose="02040604050505020304" pitchFamily="18" charset="0"/>
              </a:rPr>
              <a:t>5. Data Resources:</a:t>
            </a:r>
            <a:r>
              <a:rPr lang="en-US" dirty="0">
                <a:latin typeface="Century Schoolbook" panose="02040604050505020304" pitchFamily="18" charset="0"/>
              </a:rPr>
              <a:t> Access to CAIS application, Plan/RPS User feedback &amp;Performance metrics.</a:t>
            </a:r>
          </a:p>
          <a:p>
            <a:pPr>
              <a:spcBef>
                <a:spcPts val="600"/>
              </a:spcBef>
            </a:pPr>
            <a:endParaRPr lang="en-US" dirty="0">
              <a:latin typeface="Century Schoolbook" panose="02040604050505020304" pitchFamily="18" charset="0"/>
            </a:endParaRPr>
          </a:p>
          <a:p>
            <a:pPr>
              <a:spcBef>
                <a:spcPts val="600"/>
              </a:spcBef>
            </a:pPr>
            <a:r>
              <a:rPr lang="en-US" b="1" dirty="0">
                <a:latin typeface="Century Schoolbook" panose="02040604050505020304" pitchFamily="18" charset="0"/>
              </a:rPr>
              <a:t>6. Documentation and Communication: </a:t>
            </a:r>
            <a:r>
              <a:rPr lang="en-US" dirty="0">
                <a:latin typeface="Century Schoolbook" panose="02040604050505020304" pitchFamily="18" charset="0"/>
              </a:rPr>
              <a:t>Requirements and project plan &amp; Training materials (SOP)</a:t>
            </a:r>
          </a:p>
          <a:p>
            <a:pPr>
              <a:spcBef>
                <a:spcPts val="600"/>
              </a:spcBef>
            </a:pPr>
            <a:endParaRPr lang="en-US" dirty="0">
              <a:latin typeface="Century Schoolbook" panose="02040604050505020304" pitchFamily="18" charset="0"/>
            </a:endParaRPr>
          </a:p>
        </p:txBody>
      </p:sp>
    </p:spTree>
    <p:extLst>
      <p:ext uri="{BB962C8B-B14F-4D97-AF65-F5344CB8AC3E}">
        <p14:creationId xmlns:p14="http://schemas.microsoft.com/office/powerpoint/2010/main" val="16006243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438"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FBACC53C-AD3F-4E2E-A401-087DC1994656}">
  <we:reference id="wa200005566" version="3.0.0.2" store="en-US" storeType="OMEX"/>
  <we:alternateReferences>
    <we:reference id="wa200005566" version="3.0.0.2" store="wa200005566"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TM03090434[[fn=Wood Type]]</Template>
  <TotalTime>143</TotalTime>
  <Words>1143</Words>
  <Application>Microsoft Office PowerPoint</Application>
  <PresentationFormat>Widescreen</PresentationFormat>
  <Paragraphs>83</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Arial Black</vt:lpstr>
      <vt:lpstr>Century Schoolbook</vt:lpstr>
      <vt:lpstr>Rockwell</vt:lpstr>
      <vt:lpstr>Rockwell Condensed</vt:lpstr>
      <vt:lpstr>Wingdings</vt:lpstr>
      <vt:lpstr>Wood Type</vt:lpstr>
      <vt:lpstr>ENHANCHMENT IN CAIS</vt:lpstr>
      <vt:lpstr>PowerPoint Presentation</vt:lpstr>
      <vt:lpstr>Problem:</vt:lpstr>
      <vt:lpstr>Opportunity:</vt:lpstr>
      <vt:lpstr>PowerPoint Presentation</vt:lpstr>
      <vt:lpstr>PowerPoint Presentation</vt:lpstr>
      <vt:lpstr>Success criteria:</vt:lpstr>
      <vt:lpstr>Methods/Approach:</vt:lpstr>
      <vt:lpstr>Resources:</vt:lpstr>
      <vt:lpstr>PowerPoint Presentation</vt:lpstr>
      <vt:lpstr>To Be Completed by Appropriate Manager :    Project Sponsor: Internal Client  Project Manager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Chandar Magare</dc:creator>
  <cp:lastModifiedBy>Chandar Magare</cp:lastModifiedBy>
  <cp:revision>2</cp:revision>
  <dcterms:created xsi:type="dcterms:W3CDTF">2024-08-06T07:47:07Z</dcterms:created>
  <dcterms:modified xsi:type="dcterms:W3CDTF">2024-08-10T13:03:10Z</dcterms:modified>
</cp:coreProperties>
</file>