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4" r:id="rId5"/>
    <p:sldId id="261" r:id="rId6"/>
    <p:sldId id="262" r:id="rId7"/>
    <p:sldId id="269" r:id="rId8"/>
    <p:sldId id="263" r:id="rId9"/>
    <p:sldId id="264" r:id="rId10"/>
    <p:sldId id="272" r:id="rId11"/>
    <p:sldId id="273" r:id="rId12"/>
    <p:sldId id="266" r:id="rId13"/>
    <p:sldId id="275" r:id="rId14"/>
    <p:sldId id="267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3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7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1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1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0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2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7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4A72-073E-4E12-BD2A-2B8992DFF352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0041-D4DC-4A75-A687-A1C4E2DE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982" y="277091"/>
            <a:ext cx="10515600" cy="57496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:Manisha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Tilekar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06/02/2025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Methods/Approach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855" y="1177636"/>
            <a:ext cx="10515600" cy="56803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1.Requirement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Gathering &amp;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needs &amp; business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Elicitation: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Interviews, surveys, focus groups, competitor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analysis, Document analysis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Prioritization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MOSCOW Technique and MVP</a:t>
            </a:r>
          </a:p>
          <a:p>
            <a:pPr>
              <a:lnSpc>
                <a:spcPct val="12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BRD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(Business Requirements Document)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Defines high-level business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</a:p>
          <a:p>
            <a:pPr>
              <a:lnSpc>
                <a:spcPct val="12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SRS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(Software Requirements Specification)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Outlines detailed system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</a:p>
          <a:p>
            <a:pPr>
              <a:lnSpc>
                <a:spcPct val="12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(Functional Specification Document)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Describes functional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RTM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(Requirements Traceability Matrix)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project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System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UI/UX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wireframes,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Mockups.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visualize system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110836"/>
            <a:ext cx="10515600" cy="67471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Implementation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app &amp; website, integrate payment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gateways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Integration &amp; Performance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Testing (UAT)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Document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Defines detailed test scenarios, expected outcomes, and validation steps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Deployment &amp;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Launch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app stores, marketing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optimize scalability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Maintenance &amp;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fixes, new features (AI recommendations, voice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search)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402062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332509"/>
            <a:ext cx="10515600" cy="775854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esources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2" y="1620983"/>
            <a:ext cx="10647218" cy="4530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for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 Development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People 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Team: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Manager, Business Analyst, Developers (Frontend &amp; Backend), UI/UX Designers, QA Testers, Marketing, and Customer Support.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Time 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within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8-10 months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Requirement Gathering, Analysis, Design, Development, Testing, and Deployment.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Budget 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Estimate: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₹67 Lakhs – ₹1.1 Crore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₹35L – ₹55L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6830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345" y="1645517"/>
            <a:ext cx="10515600" cy="34391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₹10L – ₹20L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&amp; Logistics: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₹17L – ₹26L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Third-Party Services: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₹5L – ₹9L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Other Considerations </a:t>
            </a:r>
          </a:p>
          <a:p>
            <a:pPr>
              <a:lnSpc>
                <a:spcPct val="100000"/>
              </a:lnSpc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Third-Party Software Evaluation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Payment gateways, logistics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Visits &amp; Market Research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Competitor analysis, Dataquest reports.</a:t>
            </a:r>
          </a:p>
        </p:txBody>
      </p:sp>
    </p:spTree>
    <p:extLst>
      <p:ext uri="{BB962C8B-B14F-4D97-AF65-F5344CB8AC3E}">
        <p14:creationId xmlns:p14="http://schemas.microsoft.com/office/powerpoint/2010/main" val="291719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852"/>
            <a:ext cx="10515600" cy="85407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and Dependencies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1440872"/>
            <a:ext cx="10515600" cy="4807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&amp; Dependencies in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 Development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Risks 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Adaptability: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Customers may prefer existing grocery solutions like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Basket,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Blinkit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Hard to quantify benefits in ease of use, speed, and quality for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Supply chain disruptions, freshness maintenance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 performance, security, and scalability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Strong competition from well-established grocery apps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33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72" y="1978026"/>
            <a:ext cx="10515600" cy="291262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Dependencies 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Relies on cloud hosting, payment gateways, and third-party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Chain: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direct farmer partnerships, potential vendor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Efficient delivery relies on fleet availability and third-party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partners.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Success depends on customer trust, loyalty, and repeat purchases.</a:t>
            </a:r>
          </a:p>
        </p:txBody>
      </p:sp>
    </p:spTree>
    <p:extLst>
      <p:ext uri="{BB962C8B-B14F-4D97-AF65-F5344CB8AC3E}">
        <p14:creationId xmlns:p14="http://schemas.microsoft.com/office/powerpoint/2010/main" val="376451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074"/>
            <a:ext cx="10515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563" y="1579418"/>
            <a:ext cx="10515600" cy="51261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 is developed in response to several market challenges and consumer needs. The key situations that led to its creation include: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Demand for Online Grocery Shopping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Traditional Grocery Shopping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Farm-Fresh &amp; Direct-Sourced Grocery Apps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Inefficiencies in the Fresh Produce Supply Chain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Preference for Quick &amp; Hassle-Free Delivery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Build a Sustainable &amp; Eco-Friendly Model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1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798657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9529"/>
            <a:ext cx="10515600" cy="44750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Faced by Customers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1.Limited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Fresh Produce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Customers struggle to find fresh,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chemical-free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fruits &amp; vegetables.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Local markets often sell stale or overripe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products.</a:t>
            </a:r>
            <a:b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Time-Consuming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Grocery Shopping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Visiting markets takes time &amp; effort.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4.Pricing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High price fluctuations due to middlemen.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Lack of convenient home delivery options.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92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346" y="1704109"/>
            <a:ext cx="10515600" cy="459970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Faced by Farmers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1.Dependency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Middlemen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Farmers earn less due to intermediaries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2.Spoilage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Wastage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Lack of efficient storage &amp; logistics leads to losses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3.Unfair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Farmers often sell at low prices but see high retail costs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4.Limited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Reach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Difficulty in directly connecting with urban buyers.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3335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3348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510"/>
            <a:ext cx="10515600" cy="495992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successful development and launch of the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create numerous opportunities for growth, expansion, and innovation in the online grocery sector.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to New Markets &amp; Cities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the Farm-to-Fork Model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Advancements &amp; Personalization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into New Product Categories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of Subscription &amp; Loyalty Programs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B2B Partnerships &amp; Institutional Sales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Eco-Friendly &amp; Sustainable Business Growth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Investor Interest &amp; Business Valuation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9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77094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statement/Goal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09493"/>
            <a:ext cx="10813473" cy="57773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was to create an efficient, farm-to-fork delivery system that ensures freshness, affordability, and convenience while reducing supply chain inefficiencies.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Ensure Farm-Fresh, High-Quality Produce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source from local farmers to eliminate middlemen.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strict quality control to deliver fresh vegetables and fruits.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Provide a Seamless &amp; Convenient Shopping Experience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user-friendly mobile app &amp; website for easy browsing and ordering.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multiple delivery slots (same-day/next-day/instant delivery).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subscription plans for regular grocery needs.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Optimize Logistics &amp; Speed Up Delivery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hyperlocal warehousing for faster fulfillment.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AI-based route optimization for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10-minute deliveries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select areas.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strong last-mile delivery network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efficiency.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8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020" y="983672"/>
            <a:ext cx="10515600" cy="51677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Offer Competitive Pricing &amp; Discounts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discounts, referral programs, and combo offers to attract and retain users.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cashback and wallet rewards for frequent customers.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Promote Sustainability &amp; Eco-Friendly Practices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biodegradable and recyclable packaging to reduce plastic waste.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sustainable farming practices by supporting local farmers.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Expand Market Reach &amp; Accessibility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Launch services in new cities and regions, including tier-2 and tier-3 cities.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 multiple payment options (UPI, COD, digital wallets, credit/debit cards).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multi-language support to reach diverse custome</a:t>
            </a:r>
            <a:r>
              <a:rPr lang="en-US" sz="2200" dirty="0"/>
              <a:t>r bases.</a:t>
            </a:r>
          </a:p>
        </p:txBody>
      </p:sp>
    </p:spTree>
    <p:extLst>
      <p:ext uri="{BB962C8B-B14F-4D97-AF65-F5344CB8AC3E}">
        <p14:creationId xmlns:p14="http://schemas.microsoft.com/office/powerpoint/2010/main" val="133084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561"/>
            <a:ext cx="10515600" cy="895639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objectives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3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Fraazo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with clear objectives to enhance the fresh produce supply chain, improve customer convenience, and create a seamless online grocery experience.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Objectives: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High-Quality, Farm-Fresh Produce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Seamless &amp; User-Friendly Shopping Experience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an Efficient Logistics &amp; Delivery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Competitive Pricing &amp; Customer Affordability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Market Reach &amp; Customer Base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Sustainability &amp; Eco-Friendly Practices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845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429491"/>
            <a:ext cx="10404764" cy="784802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18" y="1458768"/>
            <a:ext cx="10515600" cy="4886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1.Customer Satisfaction &amp; Retention: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 star ratings on app stores,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return/refund rates and fast customer support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2.User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&amp;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base across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repeat customers &amp; active users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3.Fast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Efficient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10-min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in key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cancellations, optimized inventory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4.Revenue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costs, bulk orders, brand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partnerships, New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streams via ads &amp; exclusive offers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5.Expansion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Market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tier-2 &amp; tier-3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cities,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 with farmers &amp; vendors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6.Sustainability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Eco-Friendly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Biodegradable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packaging, reduced plastic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use, farm-to-fork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to minimize food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0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9502</TotalTime>
  <Words>1139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Project Title : Fraazo Application Prepared By :Manisha Tilekar Date: 06/02/2025</vt:lpstr>
      <vt:lpstr>Situation</vt:lpstr>
      <vt:lpstr>Problems</vt:lpstr>
      <vt:lpstr>PowerPoint Presentation</vt:lpstr>
      <vt:lpstr>Opportunities</vt:lpstr>
      <vt:lpstr>Purpose statement/Goal</vt:lpstr>
      <vt:lpstr>PowerPoint Presentation</vt:lpstr>
      <vt:lpstr>Project objectives</vt:lpstr>
      <vt:lpstr>Success criteria</vt:lpstr>
      <vt:lpstr>Methods/Approach</vt:lpstr>
      <vt:lpstr>PowerPoint Presentation</vt:lpstr>
      <vt:lpstr>Resources</vt:lpstr>
      <vt:lpstr>PowerPoint Presentation</vt:lpstr>
      <vt:lpstr>Risk and Dependencies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TITLE:FRAAZO APPLICATION PREPARED BY :MANISHA TILEKAR DATE: 06/02/2025</dc:title>
  <dc:creator>Admin</dc:creator>
  <cp:lastModifiedBy>Admin</cp:lastModifiedBy>
  <cp:revision>82</cp:revision>
  <dcterms:created xsi:type="dcterms:W3CDTF">2025-02-06T11:13:12Z</dcterms:created>
  <dcterms:modified xsi:type="dcterms:W3CDTF">2025-02-24T16:42:13Z</dcterms:modified>
</cp:coreProperties>
</file>