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4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4455" y="1638935"/>
            <a:ext cx="9144000" cy="473075"/>
          </a:xfrm>
        </p:spPr>
        <p:txBody>
          <a:bodyPr>
            <a:normAutofit fontScale="90000"/>
          </a:bodyPr>
          <a:p>
            <a:r>
              <a:rPr lang="en-IN" altLang="en-US" sz="280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IN" altLang="en-US" sz="2665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65" b="1">
                <a:latin typeface="Arial" panose="020B0604020202020204" pitchFamily="34" charset="0"/>
                <a:cs typeface="Arial" panose="020B0604020202020204" pitchFamily="34" charset="0"/>
              </a:rPr>
              <a:t>Retail Store Management System</a:t>
            </a:r>
            <a:endParaRPr lang="en-US" altLang="en-US" sz="2665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2248218"/>
            <a:ext cx="9144000" cy="1655762"/>
          </a:xfrm>
        </p:spPr>
        <p:txBody>
          <a:bodyPr/>
          <a:p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Prepared by: Akash Gadge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Date: 25/1/2025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 sz="24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en-I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Other Tools</a:t>
            </a:r>
            <a:endParaRPr lang="en-IN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Use case 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activity diagram 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sequential diagram by software developers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Select vendors and finalists through RFP</a:t>
            </a:r>
            <a:r>
              <a:rPr lang="en-I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demonstrations and reviews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Steps for Vendor Selection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Develop and Issue RFP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Evaluate RFP Responses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Vendor Demonstrations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Conduct Reviews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Final Selection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Make Decision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IN" altLang="en-US" sz="2665" b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665" b="1">
                <a:latin typeface="Arial" panose="020B0604020202020204" pitchFamily="34" charset="0"/>
                <a:cs typeface="Arial" panose="020B0604020202020204" pitchFamily="34" charset="0"/>
              </a:rPr>
              <a:t>mplement solution. Train users and technical staff. Establish support processes</a:t>
            </a:r>
            <a:r>
              <a:rPr lang="en-IN" altLang="en-US" sz="2665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N" altLang="en-US" sz="2665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701915" cy="494919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1. Implement Solution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System Installation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Data Migration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Customization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2. Train Users and Technical Staff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User Training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Technical Staff Training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3. Establish Support Processes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Support Framework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Service Level Agreements (SLAs)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Regular Updates and Maintenance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Go Live with new system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People: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Project Team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PM, BA, IT staff, trainers, support staff.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Retail Managers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Suppliers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End Users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Time: Implementation within [N] months.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Budget: Hardware, software, training, and services not to exceed Rs. 0000.00.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Other: Third-party software evaluation, site visits, Dataquest reports – not to exceed Rs. 0000.00.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045" y="311150"/>
            <a:ext cx="10515600" cy="1325563"/>
          </a:xfrm>
        </p:spPr>
        <p:txBody>
          <a:bodyPr/>
          <a:p>
            <a:r>
              <a:rPr lang="en-I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Risks and Dependencies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Resistance to Change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Data Migration Issues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Integration Challenges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Budget Overruns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System Downtime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Security Concerns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IN" altLang="en-US" sz="1800" b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Dependencies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Availability of Skilled Personnel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Vendor Reliability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Existing System Compatibility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Stakeholder Engagement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Regulatory Compliance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To Be Completed by Appropriate Manager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- xxxxxx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Project Sponsor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- xxxxxx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Project Manager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- xxxxxx</a:t>
            </a:r>
            <a:endParaRPr lang="en-I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 sz="24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I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endParaRPr lang="en-IN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indent="-457200">
              <a:buAutoNum type="arabicPeriod"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Retail store needs to manage the process of ordering, arranging, and selling goods efficiently.</a:t>
            </a:r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Current system involves manual or outdated processes.</a:t>
            </a:r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 sz="24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</a:t>
            </a:r>
            <a:r>
              <a:rPr lang="en-I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Inefficiencies and errors in tracking inventory.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Challenges in arranging goods systematically.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Difficulties in processing sales transactions accurately and quickly.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Increased administrative overhead and time consumption..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IN" altLang="en-US" sz="24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Implementing a Retail Store Management System to automate and streamline operations.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Improving inventory management with real-time tracking.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Enhancing the arrangement of goods by product or price.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Streamlining sales transactions and billing processes.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Increasing overall customer satisfaction and operational efficiency.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 sz="24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Purpose Statement (Goals)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2505"/>
            <a:ext cx="10515600" cy="2152015"/>
          </a:xfrm>
        </p:spPr>
        <p:txBody>
          <a:bodyPr>
            <a:noAutofit/>
          </a:bodyPr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Streamline Operations: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Enhance the efficiency of ordering, arranging, and selling goods within the retail store.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Improve Inventory Management: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Enable real-time tracking of stock levels and automate reordering processes.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Enhance Customer Experience: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Provide a seamless shopping experience with efficient sales transactions and multiple payment options.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Increase Accuracy: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Reduce errors in inventory tracking and sales transactions, ensuring accurate billing and record-keeping.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 sz="24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Project Objectives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Solution selection according to design criteria, specifications, and requirements.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Solution prototyping and testing.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Efficient inventory management.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Enhanced customer experience.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Improved sales tracking and reporting.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IN" altLang="en-US" sz="2665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IN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  <a:b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Improve records availability and accessibility.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Reduce system downtime and response times.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Increase sales and customer satisfaction.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020"/>
            <a:ext cx="10515600" cy="567690"/>
          </a:xfrm>
        </p:spPr>
        <p:txBody>
          <a:bodyPr/>
          <a:p>
            <a:r>
              <a:rPr lang="en-IN" altLang="en-US" sz="280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Methods/Approach</a:t>
            </a:r>
            <a:r>
              <a:rPr lang="en-I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(waterfall method)</a:t>
            </a:r>
            <a:endParaRPr lang="en-IN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9955"/>
            <a:ext cx="10515600" cy="584263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IN" altLang="en-US"/>
              <a:t>            </a:t>
            </a:r>
            <a:r>
              <a:rPr lang="en-IN" altLang="en-US" sz="2400"/>
              <a:t>  </a:t>
            </a:r>
            <a:r>
              <a:rPr lang="en-IN" altLang="en-US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 project management approach where each phase of a project must be completed entirely before moving on to the next, following a linear and sequential process</a:t>
            </a:r>
            <a:r>
              <a:rPr lang="en-IN" altLang="en-US" sz="180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Elicitation Techniques</a:t>
            </a:r>
            <a:r>
              <a:rPr lang="en-IN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 used for gathering requirements</a:t>
            </a:r>
            <a:endParaRPr lang="en-IN" alt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Conduct one-on-one or group interviews with key stakeholders such as retail managers, store staff, suppliers, and customers.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Distribute surveys or questionnaires to a larger group of stakeholders to collect quantitative data.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Create preliminary versions of the system or specific features to gather feedback.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altLang="en-US" sz="1800" b="1" dirty="0">
                <a:sym typeface="+mn-ea"/>
              </a:rPr>
              <a:t>2)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Requirement Analysis: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ym typeface="+mn-ea"/>
              </a:rPr>
              <a:t>a)Analyze gathered requirements to assess feasibility, complexity, and potential challenges.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sym typeface="+mn-ea"/>
              </a:rPr>
              <a:t>Prioritize key functionalities and define system specifications.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sym typeface="+mn-ea"/>
              </a:rPr>
              <a:t>c) Create requirement traceability matrices to ensure coverage throughout the project lifecycle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System Design</a:t>
            </a:r>
            <a:endParaRPr lang="en-US" alt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Define system architecture and design specifications.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Create detailed designs for user interfaces, data models, and workflows.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Ensure integration points with existing systems are clearly defined.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975"/>
            <a:ext cx="10515600" cy="6677025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en-IN" altLang="en-US" sz="1600" b="1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altLang="en-US" sz="1600" b="1">
                <a:latin typeface="Arial" panose="020B0604020202020204" pitchFamily="34" charset="0"/>
                <a:cs typeface="Arial" panose="020B0604020202020204" pitchFamily="34" charset="0"/>
              </a:rPr>
              <a:t>Development:</a:t>
            </a:r>
            <a:endParaRPr lang="en-US" altLang="en-US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Implement the design by writing code and developing system components.</a:t>
            </a:r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Follow best practices for coding and documentation.</a:t>
            </a:r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Perform unit testing to ensure individual components function correctly</a:t>
            </a:r>
            <a:r>
              <a:rPr lang="en-US" altLang="en-US" sz="1600"/>
              <a:t>.</a:t>
            </a:r>
            <a:endParaRPr lang="en-US" altLang="en-US" sz="1600"/>
          </a:p>
          <a:p>
            <a:pPr marL="0" indent="0">
              <a:buNone/>
            </a:pPr>
            <a:r>
              <a:rPr lang="en-IN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Testing:</a:t>
            </a:r>
            <a:endParaRPr lang="en-US" alt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Conduct comprehensive system testing to identify and fix defects.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Perform functional testing to ensure all features work as intended.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Conduct performance testing to ensure the system can handle expected loads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User Acceptance Testing (UAT):</a:t>
            </a:r>
            <a:endParaRPr lang="en-US" alt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Engage end users to test the system in a real-world scenario.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Gather feedback from users to identify any issues or improvements.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Ensure the system meets user requirements and expectations.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Deployment:</a:t>
            </a:r>
            <a:endParaRPr lang="en-US" alt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Prepare for system deployment by finalizing configurations and settings.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Migrate data from the old system to the new system.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Deploy the system to the live environment, ensuring minimal disruption to operations.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5324</Words>
  <Application>WPS Presentation</Application>
  <PresentationFormat>Widescreen</PresentationFormat>
  <Paragraphs>159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SimSun</vt:lpstr>
      <vt:lpstr>Wingdings</vt:lpstr>
      <vt:lpstr>Microsoft YaHei</vt:lpstr>
      <vt:lpstr>Arial Unicode MS</vt:lpstr>
      <vt:lpstr>Calibri Light</vt:lpstr>
      <vt:lpstr>Calibri</vt:lpstr>
      <vt:lpstr>Office Theme</vt:lpstr>
      <vt:lpstr>Retail Store Management System</vt:lpstr>
      <vt:lpstr>Situation</vt:lpstr>
      <vt:lpstr>Problem</vt:lpstr>
      <vt:lpstr>Opportunity</vt:lpstr>
      <vt:lpstr>Purpose Statement (Goals)</vt:lpstr>
      <vt:lpstr>Project Objectives</vt:lpstr>
      <vt:lpstr>Success Criteria </vt:lpstr>
      <vt:lpstr>Methods/Approach (waterfall method)</vt:lpstr>
      <vt:lpstr>PowerPoint 演示文稿</vt:lpstr>
      <vt:lpstr>Other Methodology</vt:lpstr>
      <vt:lpstr>Select vendors and finalists through RFPdemonstrations and reviews</vt:lpstr>
      <vt:lpstr>Implement solution. Train users and technical staff. Establish support processes.</vt:lpstr>
      <vt:lpstr>Resources</vt:lpstr>
      <vt:lpstr>Risks and Dependencies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Store Management System</dc:title>
  <dc:creator>Akash</dc:creator>
  <cp:lastModifiedBy>Akash Gadge</cp:lastModifiedBy>
  <cp:revision>4</cp:revision>
  <dcterms:created xsi:type="dcterms:W3CDTF">2025-01-28T10:31:00Z</dcterms:created>
  <dcterms:modified xsi:type="dcterms:W3CDTF">2025-01-29T19:06:22Z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3849F55AAFA242948228F401BF75C64A_11</vt:lpwstr>
  </property>
  <property fmtid="{D5CDD505-2E9C-101B-9397-08002B2CF9AE}" pid="3" name="KSOProductBuildVer">
    <vt:lpwstr>1033-12.2.0.19805</vt:lpwstr>
  </property>
</Properties>
</file>