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309AC-41A2-4B09-83DA-3B21291F625D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1C48-F4F8-4E86-B0DB-50567C60EE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875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62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0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28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552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4591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452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5484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465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390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822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2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897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87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278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99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32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648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047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EDF1-B67B-40D5-8EC4-36BE7790432A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469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625B-C3CE-81D3-A468-445122717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663" y="578427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Agile Scrum Model</a:t>
            </a:r>
            <a:br>
              <a:rPr lang="en-IN" sz="40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6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Title:- </a:t>
            </a:r>
            <a:r>
              <a:rPr lang="en-IN" sz="3600" b="1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 Shopping Application</a:t>
            </a:r>
            <a:endParaRPr lang="en-IN" sz="3600" b="1" u="sng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0A29DCD-FDDA-BA6D-E727-6681A2E54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663" y="5182674"/>
            <a:ext cx="7766936" cy="1096899"/>
          </a:xfrm>
        </p:spPr>
        <p:txBody>
          <a:bodyPr/>
          <a:lstStyle/>
          <a:p>
            <a:pPr algn="l"/>
            <a:r>
              <a:rPr lang="en-IN" sz="1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Pratik Jagtap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en-IN" sz="1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-03-2025</a:t>
            </a:r>
            <a:endParaRPr lang="en-IN" dirty="0">
              <a:solidFill>
                <a:srgbClr val="002060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82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2323-A110-22FB-D586-DEFE1B81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Completed by Appropriate Manager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89C1D1-6390-7540-ADE9-EBAE61B02A07}"/>
              </a:ext>
            </a:extLst>
          </p:cNvPr>
          <p:cNvSpPr txBox="1"/>
          <p:nvPr/>
        </p:nvSpPr>
        <p:spPr>
          <a:xfrm>
            <a:off x="677334" y="5242851"/>
            <a:ext cx="89116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Sponsor</a:t>
            </a:r>
            <a:r>
              <a:rPr lang="en-IN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Mr. XYZ                                                         </a:t>
            </a:r>
            <a:r>
              <a:rPr lang="en-IN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Manager</a:t>
            </a:r>
            <a:r>
              <a:rPr lang="en-IN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Mrs. AB</a:t>
            </a:r>
            <a:r>
              <a:rPr lang="en-IN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081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30E-3F02-2FE1-2834-2A3414B1A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Situation/Problem/Opportunity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2A8EDA-523B-5C26-1CCF-9361C425D7C2}"/>
              </a:ext>
            </a:extLst>
          </p:cNvPr>
          <p:cNvSpPr txBox="1"/>
          <p:nvPr/>
        </p:nvSpPr>
        <p:spPr>
          <a:xfrm>
            <a:off x="677334" y="1270000"/>
            <a:ext cx="891168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telephone agent manages customer orders using an order registry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tracking orders)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a customer catalog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storing customer details).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Orders consist of multiple items with item numbers, quantity, and unit price.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an order is cancelled or committed, it cancels or commits each of its items first.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handling of orders may lead to inefficiencies, errors, and delays.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place orders via telephone, which restricts convenience.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real-time tracking of orders and customer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Implementing an online shopping system will improve efficiency and accuracy.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can place orders online, reducing dependency on telephone agents.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order tracking and automated price calculations enhance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242794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DF9BC-8829-E8CE-0FC5-10A10DA1D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 (Goals):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AFDA8-B20D-8410-E613-CF481E7FC75B}"/>
              </a:ext>
            </a:extLst>
          </p:cNvPr>
          <p:cNvSpPr txBox="1"/>
          <p:nvPr/>
        </p:nvSpPr>
        <p:spPr>
          <a:xfrm>
            <a:off x="677334" y="1270000"/>
            <a:ext cx="9085729" cy="486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primary goal is to develop an online shopping platform that allows: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order and customer management.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order retrieval using order numbers.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Time Order/Customer Data Tracking.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Secure customer data storage with easy searchability via name and phone number.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Automated order calculations to ensure accuracy.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792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6073-3C89-2B86-D739-042D14A0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0DEEDC-88CE-FF7A-F60B-5503E62255DF}"/>
              </a:ext>
            </a:extLst>
          </p:cNvPr>
          <p:cNvSpPr txBox="1"/>
          <p:nvPr/>
        </p:nvSpPr>
        <p:spPr>
          <a:xfrm>
            <a:off x="677334" y="859065"/>
            <a:ext cx="901566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a customer registration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where customers provide their details before placing an order.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 an efficient order registry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allows agents to access and manage orders using order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a customer catalog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retrieves customer details using names and phone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seamless order processing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linking each order to multiple items with item numbers, quantities, and unit prices.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 order modification options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such as cancellation and commitment.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614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2EF8-91E4-2E91-2518-2394085E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Criteria: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15E422-FB6F-3F29-B3F7-986F35611759}"/>
              </a:ext>
            </a:extLst>
          </p:cNvPr>
          <p:cNvSpPr txBox="1"/>
          <p:nvPr/>
        </p:nvSpPr>
        <p:spPr>
          <a:xfrm>
            <a:off x="677334" y="1416080"/>
            <a:ext cx="8155287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order tracking with a structured order registry and customer catalog.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customer experience by enabling efficient order placement and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processing time through automated order total calculations.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order cancellation and commitment by managing item-wise status updates.</a:t>
            </a:r>
          </a:p>
        </p:txBody>
      </p:sp>
    </p:spTree>
    <p:extLst>
      <p:ext uri="{BB962C8B-B14F-4D97-AF65-F5344CB8AC3E}">
        <p14:creationId xmlns:p14="http://schemas.microsoft.com/office/powerpoint/2010/main" val="184300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733A-E051-5078-6924-9364D5CB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Methods/Approach: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E45617-5F45-60E1-0D55-F8A35D8394FA}"/>
              </a:ext>
            </a:extLst>
          </p:cNvPr>
          <p:cNvSpPr txBox="1"/>
          <p:nvPr/>
        </p:nvSpPr>
        <p:spPr>
          <a:xfrm>
            <a:off x="677334" y="1450987"/>
            <a:ext cx="609600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Initiation &amp; Planning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Planning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&amp; Execution</a:t>
            </a:r>
            <a:endParaRPr lang="en-IN" sz="20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 &amp; Quality Assurance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Review &amp; Feedback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Retrospective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Deployment &amp; Release</a:t>
            </a:r>
            <a:endParaRPr lang="en-IN" sz="2000" b="1" i="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Improvement &amp; Maintenance</a:t>
            </a:r>
          </a:p>
          <a:p>
            <a:pPr>
              <a:buNone/>
            </a:pPr>
            <a:br>
              <a:rPr lang="en-IN" dirty="0"/>
            </a:b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884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7B96-AA93-2084-1CD9-A6D8395A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8B5006-5D33-A8F5-470D-36E914DD6B20}"/>
              </a:ext>
            </a:extLst>
          </p:cNvPr>
          <p:cNvSpPr txBox="1"/>
          <p:nvPr/>
        </p:nvSpPr>
        <p:spPr>
          <a:xfrm>
            <a:off x="677334" y="1270000"/>
            <a:ext cx="8379876" cy="369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team members (Developers, Business Analysts, Testers, UI Designers, Database Admins).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within 6-12 months.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Cost of software development, hosting, and training.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Third-party API integration for payments and inventory tracking.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1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8566-4241-3C82-8A15-AA8DBC277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and Dependencies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C47E2-B4F2-E057-A458-6C2625A6B133}"/>
              </a:ext>
            </a:extLst>
          </p:cNvPr>
          <p:cNvSpPr txBox="1"/>
          <p:nvPr/>
        </p:nvSpPr>
        <p:spPr>
          <a:xfrm>
            <a:off x="557242" y="1270000"/>
            <a:ext cx="871676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Adoption: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Existing manual process has been used for years, so transitioning from manual or outdated systems may require user training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Justification: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Proving ROI through efficiency improvements. Justifying cost improvements in efficiency and usability.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Integration Challenges: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Compatibility with third-party systems like payment gateways and inventory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Security Risks: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Ensuring customer and order data is protected from unauthorized access.</a:t>
            </a:r>
          </a:p>
        </p:txBody>
      </p:sp>
    </p:spTree>
    <p:extLst>
      <p:ext uri="{BB962C8B-B14F-4D97-AF65-F5344CB8AC3E}">
        <p14:creationId xmlns:p14="http://schemas.microsoft.com/office/powerpoint/2010/main" val="358668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36B5-9CAB-0B2A-9F43-B0A8C5BB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Expected Benefits</a:t>
            </a:r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: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A63958-A60B-DFD0-40DF-72EDD56C1975}"/>
              </a:ext>
            </a:extLst>
          </p:cNvPr>
          <p:cNvSpPr txBox="1"/>
          <p:nvPr/>
        </p:nvSpPr>
        <p:spPr>
          <a:xfrm>
            <a:off x="677334" y="1397674"/>
            <a:ext cx="91119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Shopping Experience: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Customers can browse and place orders effortlessly.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Optimized Order Management: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Agents can quickly access orders and customer details.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 Errors &amp; Faster Processing: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Automation minimizes human errors and improves efficiency.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 &amp; Future Growth: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system can accommodate an increasing number of users.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81832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2289</TotalTime>
  <Words>574</Words>
  <Application>Microsoft Office PowerPoint</Application>
  <PresentationFormat>Widescreen</PresentationFormat>
  <Paragraphs>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Facet</vt:lpstr>
      <vt:lpstr>Agile Scrum Model Project Title:- Online Shopping Application</vt:lpstr>
      <vt:lpstr>Situation/Problem/Opportunity</vt:lpstr>
      <vt:lpstr>Purpose Statement (Goals):</vt:lpstr>
      <vt:lpstr>Project Objectives:</vt:lpstr>
      <vt:lpstr>Success Criteria:</vt:lpstr>
      <vt:lpstr>Methods/Approach:</vt:lpstr>
      <vt:lpstr>Resources:</vt:lpstr>
      <vt:lpstr>Risks and Dependencies</vt:lpstr>
      <vt:lpstr>Expected Benefits:</vt:lpstr>
      <vt:lpstr>To Be Completed by Appropriate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bhavana padol</dc:creator>
  <cp:lastModifiedBy>Pratik Jagtap</cp:lastModifiedBy>
  <cp:revision>4</cp:revision>
  <dcterms:created xsi:type="dcterms:W3CDTF">2025-03-10T11:57:52Z</dcterms:created>
  <dcterms:modified xsi:type="dcterms:W3CDTF">2025-03-17T13:46:50Z</dcterms:modified>
</cp:coreProperties>
</file>