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1330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160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0596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7203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7425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4687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5949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121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3427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414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149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879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480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2151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744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42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7B134-83A4-4B3B-9D08-D7921BC675E2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08E67D-F40E-49E8-B4C7-42F233C7D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186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7919E-76D3-FCD0-9A38-613B83F7A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7006" y="1162920"/>
            <a:ext cx="5987846" cy="903082"/>
          </a:xfrm>
        </p:spPr>
        <p:txBody>
          <a:bodyPr>
            <a:noAutofit/>
          </a:bodyPr>
          <a:lstStyle/>
          <a:p>
            <a:pPr algn="l"/>
            <a:r>
              <a:rPr lang="en-IN" sz="4000" dirty="0"/>
              <a:t>Project: Online Shopping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58D72-EF08-A65F-5A99-525DB218DC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0929" y="4791998"/>
            <a:ext cx="4041058" cy="675968"/>
          </a:xfrm>
        </p:spPr>
        <p:txBody>
          <a:bodyPr>
            <a:normAutofit/>
          </a:bodyPr>
          <a:lstStyle/>
          <a:p>
            <a:pPr algn="l"/>
            <a:r>
              <a:rPr lang="en-IN" sz="2000" b="1" dirty="0"/>
              <a:t>Prepared by : Shaurya </a:t>
            </a:r>
            <a:r>
              <a:rPr lang="en-IN" sz="2000" b="1" dirty="0" err="1"/>
              <a:t>Murarka</a:t>
            </a:r>
            <a:r>
              <a:rPr lang="en-IN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882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94FDB-F44B-FD55-34BA-88279A669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Resources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84B25-0731-C48C-85A8-07AEEEEAC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US" dirty="0"/>
              <a:t>People: Project managers, developers, designers, QA team, and customer support..</a:t>
            </a:r>
          </a:p>
          <a:p>
            <a:r>
              <a:rPr lang="en-US" dirty="0"/>
              <a:t>Time: Project duration estimated at 12-15 months</a:t>
            </a:r>
          </a:p>
          <a:p>
            <a:r>
              <a:rPr lang="en-US" dirty="0"/>
              <a:t>Budget: Estimated budget around ₹3 crores for platform development, security, and marketing..</a:t>
            </a:r>
          </a:p>
          <a:p>
            <a:r>
              <a:rPr lang="en-US" dirty="0" err="1"/>
              <a:t>Other:API</a:t>
            </a:r>
            <a:r>
              <a:rPr lang="en-US" dirty="0"/>
              <a:t> integrations, payment gateways, and cloud hosting services.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89583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630CC-8846-E0D2-1AD8-2E160540F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172E1-061F-2B43-9970-CB06B0A52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4512"/>
            <a:ext cx="8596668" cy="3880773"/>
          </a:xfrm>
        </p:spPr>
        <p:txBody>
          <a:bodyPr/>
          <a:lstStyle/>
          <a:p>
            <a:pPr marL="6985" marR="6985">
              <a:spcBef>
                <a:spcPts val="1400"/>
              </a:spcBef>
            </a:pPr>
            <a:r>
              <a:rPr lang="en-IN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User Adoption:</a:t>
            </a: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Difficulty in attracting and retaining customers.</a:t>
            </a:r>
          </a:p>
          <a:p>
            <a:pPr marL="6985" marR="6985">
              <a:spcBef>
                <a:spcPts val="1400"/>
              </a:spcBef>
            </a:pPr>
            <a:r>
              <a:rPr lang="en-IN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Security Concerns:</a:t>
            </a: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Vulnerability to data breaches and fraud.</a:t>
            </a:r>
          </a:p>
          <a:p>
            <a:pPr marL="6985" marR="6985">
              <a:spcBef>
                <a:spcPts val="1400"/>
              </a:spcBef>
            </a:pPr>
            <a:r>
              <a:rPr lang="en-IN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Scalability Issues:</a:t>
            </a: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Difficulty in handling sudden traffic spikes.</a:t>
            </a:r>
          </a:p>
          <a:p>
            <a:pPr marL="6985" marR="6985">
              <a:spcBef>
                <a:spcPts val="1400"/>
              </a:spcBef>
            </a:pPr>
            <a:r>
              <a:rPr lang="en-IN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Technical Challenges:</a:t>
            </a: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Ensuring smooth integration with third-party services.</a:t>
            </a:r>
          </a:p>
          <a:p>
            <a:pPr marL="6985" marR="6985">
              <a:spcBef>
                <a:spcPts val="1400"/>
              </a:spcBef>
            </a:pPr>
            <a:r>
              <a:rPr lang="en-IN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Compliance Risks:</a:t>
            </a: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Adhering to data privacy regulations.</a:t>
            </a:r>
          </a:p>
          <a:p>
            <a:pPr marL="6985" marR="6985">
              <a:spcBef>
                <a:spcPts val="1400"/>
              </a:spcBef>
            </a:pPr>
            <a:r>
              <a:rPr lang="en-IN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Vendor Dependencies:</a:t>
            </a: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Reliance on third-party payment and delivery partners.</a:t>
            </a:r>
          </a:p>
        </p:txBody>
      </p:sp>
    </p:spTree>
    <p:extLst>
      <p:ext uri="{BB962C8B-B14F-4D97-AF65-F5344CB8AC3E}">
        <p14:creationId xmlns:p14="http://schemas.microsoft.com/office/powerpoint/2010/main" val="4059909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1C859-526A-273B-2C55-464086CD2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Dependencies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8F213-EF53-5BC2-5295-A24D82329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58489"/>
            <a:ext cx="9489222" cy="2603912"/>
          </a:xfrm>
        </p:spPr>
        <p:txBody>
          <a:bodyPr/>
          <a:lstStyle/>
          <a:p>
            <a:pPr marL="6985" marR="6985">
              <a:spcBef>
                <a:spcPts val="1400"/>
              </a:spcBef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Infrastructure: Robust server hosting and database management.</a:t>
            </a:r>
          </a:p>
          <a:p>
            <a:pPr marL="6985" marR="6985">
              <a:spcBef>
                <a:spcPts val="1400"/>
              </a:spcBef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Budget Approval: Sufficient funds for platform development and promotion.</a:t>
            </a:r>
          </a:p>
          <a:p>
            <a:pPr marL="6985" marR="6985">
              <a:spcBef>
                <a:spcPts val="1400"/>
              </a:spcBef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Regulatory Compliance: Adhering to data protection and payment security standards.</a:t>
            </a:r>
          </a:p>
          <a:p>
            <a:pPr marL="6985" marR="6985">
              <a:spcBef>
                <a:spcPts val="1400"/>
              </a:spcBef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Third-Party Integrations: Payment gateways, delivery partners, and CRM.</a:t>
            </a:r>
          </a:p>
          <a:p>
            <a:pPr marL="6985" marR="6985">
              <a:spcBef>
                <a:spcPts val="1400"/>
              </a:spcBef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Content Management: Updated product listings and promotional offers.</a:t>
            </a:r>
          </a:p>
        </p:txBody>
      </p:sp>
    </p:spTree>
    <p:extLst>
      <p:ext uri="{BB962C8B-B14F-4D97-AF65-F5344CB8AC3E}">
        <p14:creationId xmlns:p14="http://schemas.microsoft.com/office/powerpoint/2010/main" val="1836070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5ADF1-F5E7-F9EC-028D-10FF5B6D4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7419"/>
          </a:xfrm>
        </p:spPr>
        <p:txBody>
          <a:bodyPr/>
          <a:lstStyle/>
          <a:p>
            <a:r>
              <a:rPr lang="en-IN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B8378-21A6-A21A-F52A-36B991EEC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proposed online shopping platform aims to revolutionize the e-commerce experience by offering a seamless, personalized, and secure shopping journey. Using Agile methodology ensures quicker time to market, adaptability to user needs, and continuous system improvements. Approval of this proposal will lead to the creation of a scalable and customer-centric platform that meets evolving market demands.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29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CA544-5761-5291-0204-33BFC6084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7252"/>
          </a:xfrm>
        </p:spPr>
        <p:txBody>
          <a:bodyPr/>
          <a:lstStyle/>
          <a:p>
            <a:r>
              <a:rPr lang="en-IN" dirty="0"/>
              <a:t>Situations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FC842-1537-DB00-7FE7-F547634CB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Increasing demand for e-commerce solutions.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Shift from offline to online purchasing habits.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Customers expecting personalized and seamless shopping experiences.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Need for efficient inventory management and order fulfillment.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Demand for a scalable and user-friendly online platform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Growing importance of secure payment gateways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Rise of mobile commerce and app-based shopping.</a:t>
            </a:r>
          </a:p>
        </p:txBody>
      </p:sp>
    </p:spTree>
    <p:extLst>
      <p:ext uri="{BB962C8B-B14F-4D97-AF65-F5344CB8AC3E}">
        <p14:creationId xmlns:p14="http://schemas.microsoft.com/office/powerpoint/2010/main" val="385655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4B32-457B-62ED-BE8C-C9E0C2845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8426"/>
          </a:xfrm>
        </p:spPr>
        <p:txBody>
          <a:bodyPr>
            <a:normAutofit fontScale="90000"/>
          </a:bodyPr>
          <a:lstStyle/>
          <a:p>
            <a:r>
              <a:rPr lang="en-IN" dirty="0"/>
              <a:t>Problems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8BB7C-7AAB-3779-D5F5-42D438BC9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2163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Limited customization options for customers.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Difficulty in managing inventory and supply chain efficiently.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Security concerns regarding online transactions.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Poor user interface and navigation causing cart abandonment.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Manual order processing leading to delays.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Lack of data insights for personalized recommendations.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Inadequate customer support and issue resolution.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Difficulty in handling peak-time traffic efficiently.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734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4DD40-D203-8EA4-E2A5-2DC0AC7AD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Opportunity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8BBA7-EAC6-878F-A4D5-D69E5CB79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4"/>
            <a:ext cx="8596668" cy="4184600"/>
          </a:xfrm>
        </p:spPr>
        <p:txBody>
          <a:bodyPr/>
          <a:lstStyle/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Implementation of an agile e-commerce platform to enhance flexibility.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Faster delivery of features and upgrades through iterative releases.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Improved user experience with regular feedback incorporation.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Better inventory and order management using real-time data.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Enhanced security and fraud detection mechanisms.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Greater personalization through AI-powered recommendation engines.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Scalability to accommodate peak seasons efficiently.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Quick bug fixes and system improvements with agile sprints.</a:t>
            </a:r>
          </a:p>
          <a:p>
            <a:pPr marL="0" marR="6985" indent="0">
              <a:spcBef>
                <a:spcPts val="1400"/>
              </a:spcBef>
              <a:buNone/>
            </a:pPr>
            <a:endParaRPr lang="en-IN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388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554C6-850D-6149-467B-4396303D6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Purpose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1FC3B-6F46-D494-3DD9-E94BEE1D6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purpose of this project is to design, develop, and implement an online shopping platform that offers a seamless, secure, and personalized experience to customers while ensuring operational efficiency.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99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2A2DC-4C19-822A-0AB0-025541C7F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4903"/>
          </a:xfrm>
        </p:spPr>
        <p:txBody>
          <a:bodyPr>
            <a:normAutofit fontScale="90000"/>
          </a:bodyPr>
          <a:lstStyle/>
          <a:p>
            <a:r>
              <a:rPr lang="en-IN" dirty="0"/>
              <a:t>Project Objective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67E04-E97D-A011-BE71-69B626668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3338"/>
            <a:ext cx="8596668" cy="3880773"/>
          </a:xfrm>
        </p:spPr>
        <p:txBody>
          <a:bodyPr/>
          <a:lstStyle/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 an online shopping platform with responsive design.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Integrate secure payment gateways and fraud prevention systems.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Implement a recommendation engine for personalized shopping.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Ensure seamless order management and inventory tracking.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Enable real-time order status tracking for customers.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Facilitate customer feedback to enhance platform features.</a:t>
            </a:r>
          </a:p>
          <a:p>
            <a:pPr marL="6985" marR="6985">
              <a:spcBef>
                <a:spcPts val="1400"/>
              </a:spcBef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 a scalable solution capable of handling high traffic.</a:t>
            </a:r>
          </a:p>
        </p:txBody>
      </p:sp>
    </p:spTree>
    <p:extLst>
      <p:ext uri="{BB962C8B-B14F-4D97-AF65-F5344CB8AC3E}">
        <p14:creationId xmlns:p14="http://schemas.microsoft.com/office/powerpoint/2010/main" val="561839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15204-3C15-9DE6-EED4-2BC9E5664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7084"/>
          </a:xfrm>
        </p:spPr>
        <p:txBody>
          <a:bodyPr/>
          <a:lstStyle/>
          <a:p>
            <a:r>
              <a:rPr lang="en-IN" dirty="0"/>
              <a:t>Success Criteria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EDB3A-231B-F406-3266-3C9E896FC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3505"/>
            <a:ext cx="8596668" cy="3880773"/>
          </a:xfrm>
        </p:spPr>
        <p:txBody>
          <a:bodyPr>
            <a:normAutofit/>
          </a:bodyPr>
          <a:lstStyle/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Increased website traffic and user retention.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Higher conversion rates and reduced cart abandonment.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Positive customer reviews and satisfaction ratings.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Improved operational efficiency and reduced errors.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Enhanced data security and compliance with industry standards.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Reduction in response time for customer queries.</a:t>
            </a:r>
          </a:p>
          <a:p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Smooth handling of traffic surges during peak seasons.</a:t>
            </a:r>
          </a:p>
        </p:txBody>
      </p:sp>
    </p:spTree>
    <p:extLst>
      <p:ext uri="{BB962C8B-B14F-4D97-AF65-F5344CB8AC3E}">
        <p14:creationId xmlns:p14="http://schemas.microsoft.com/office/powerpoint/2010/main" val="2613765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464F9-9C53-0314-7CEE-0688B68B7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7923"/>
          </a:xfrm>
        </p:spPr>
        <p:txBody>
          <a:bodyPr/>
          <a:lstStyle/>
          <a:p>
            <a:r>
              <a:rPr lang="en-IN" dirty="0"/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29C80-1FCB-FC65-4C1B-C650C0CE1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9320"/>
            <a:ext cx="8596668" cy="4749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The approach which is used for this project is waterfall model, There are several steps which are involved in this model</a:t>
            </a:r>
          </a:p>
          <a:p>
            <a:pPr marL="6985" marR="6985">
              <a:spcBef>
                <a:spcPts val="1400"/>
              </a:spcBef>
              <a:buNone/>
            </a:pPr>
            <a:r>
              <a:rPr lang="en-IN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Project Initiation (Sprint 0)</a:t>
            </a:r>
            <a:endParaRPr lang="en-IN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6985">
              <a:spcBef>
                <a:spcPts val="1400"/>
              </a:spcBef>
              <a:buSzPts val="1000"/>
              <a:tabLst>
                <a:tab pos="457200" algn="l"/>
              </a:tabLst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Define project scope, goals, and key modules.</a:t>
            </a:r>
          </a:p>
          <a:p>
            <a:pPr marR="6985">
              <a:spcBef>
                <a:spcPts val="1400"/>
              </a:spcBef>
              <a:buSzPts val="1000"/>
              <a:tabLst>
                <a:tab pos="457200" algn="l"/>
              </a:tabLst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stakeholders (Admin, Vendor, Customer).</a:t>
            </a:r>
          </a:p>
          <a:p>
            <a:pPr marR="6985">
              <a:spcBef>
                <a:spcPts val="1400"/>
              </a:spcBef>
              <a:buSzPts val="1000"/>
              <a:tabLst>
                <a:tab pos="457200" algn="l"/>
              </a:tabLst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Create the </a:t>
            </a:r>
            <a:r>
              <a:rPr lang="en-IN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 Backlog</a:t>
            </a: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with prioritized user stories.</a:t>
            </a:r>
          </a:p>
          <a:p>
            <a:pPr marL="6985" marR="6985">
              <a:spcBef>
                <a:spcPts val="1400"/>
              </a:spcBef>
              <a:buNone/>
            </a:pPr>
            <a:r>
              <a:rPr lang="en-IN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Sprint Planning</a:t>
            </a:r>
            <a:endParaRPr lang="en-IN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6985">
              <a:spcBef>
                <a:spcPts val="1400"/>
              </a:spcBef>
              <a:buSzPts val="1000"/>
              <a:tabLst>
                <a:tab pos="457200" algn="l"/>
              </a:tabLst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Break down tasks into 2-4 week sprints.</a:t>
            </a:r>
          </a:p>
          <a:p>
            <a:pPr marR="6985">
              <a:spcBef>
                <a:spcPts val="1400"/>
              </a:spcBef>
              <a:buSzPts val="1000"/>
              <a:tabLst>
                <a:tab pos="457200" algn="l"/>
              </a:tabLst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Define sprint goals and allocate tasks.</a:t>
            </a:r>
          </a:p>
          <a:p>
            <a:pPr marR="6985">
              <a:spcBef>
                <a:spcPts val="1400"/>
              </a:spcBef>
              <a:buSzPts val="1000"/>
              <a:tabLst>
                <a:tab pos="457200" algn="l"/>
              </a:tabLst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Prioritize high-impact features.</a:t>
            </a:r>
          </a:p>
          <a:p>
            <a:pPr marL="342900" marR="6985" lvl="0" indent="-342900">
              <a:spcBef>
                <a:spcPts val="14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IN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61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D1B612-2159-D8B6-BF70-AC6AEABE6AC1}"/>
              </a:ext>
            </a:extLst>
          </p:cNvPr>
          <p:cNvSpPr txBox="1"/>
          <p:nvPr/>
        </p:nvSpPr>
        <p:spPr>
          <a:xfrm>
            <a:off x="1022555" y="707922"/>
            <a:ext cx="8583561" cy="5211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985" marR="6985">
              <a:spcBef>
                <a:spcPts val="1400"/>
              </a:spcBef>
              <a:buNone/>
            </a:pPr>
            <a:r>
              <a:rPr lang="en-IN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Sprint Execution</a:t>
            </a:r>
            <a:endParaRPr lang="en-IN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6985" lvl="0" indent="-285750">
              <a:spcBef>
                <a:spcPts val="1400"/>
              </a:spcBef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Daily standups to track progress.</a:t>
            </a:r>
          </a:p>
          <a:p>
            <a:pPr marL="285750" marR="6985" lvl="0" indent="-285750">
              <a:spcBef>
                <a:spcPts val="1400"/>
              </a:spcBef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 and test features iteratively.</a:t>
            </a:r>
          </a:p>
          <a:p>
            <a:pPr marL="285750" marR="6985" lvl="0" indent="-285750">
              <a:spcBef>
                <a:spcPts val="1400"/>
              </a:spcBef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Deliver a working product increment at the end of each sprint.</a:t>
            </a:r>
          </a:p>
          <a:p>
            <a:pPr marL="6985" marR="6985">
              <a:spcBef>
                <a:spcPts val="1400"/>
              </a:spcBef>
              <a:buNone/>
            </a:pPr>
            <a:r>
              <a:rPr lang="en-IN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Sprint Review &amp; Demo</a:t>
            </a:r>
            <a:endParaRPr lang="en-IN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6985" lvl="0" indent="-285750">
              <a:spcBef>
                <a:spcPts val="1400"/>
              </a:spcBef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Showcase completed features to stakeholders.</a:t>
            </a:r>
          </a:p>
          <a:p>
            <a:pPr marL="285750" marR="6985" lvl="0" indent="-285750">
              <a:spcBef>
                <a:spcPts val="1400"/>
              </a:spcBef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Gather feedback and refine the backlog.</a:t>
            </a:r>
          </a:p>
          <a:p>
            <a:pPr marL="6985" marR="6985">
              <a:spcBef>
                <a:spcPts val="1400"/>
              </a:spcBef>
              <a:buNone/>
            </a:pPr>
            <a:r>
              <a:rPr lang="en-IN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Sprint Retrospective</a:t>
            </a:r>
            <a:endParaRPr lang="en-IN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6985" lvl="0" indent="-342900">
              <a:spcBef>
                <a:spcPts val="14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 what went well and what needs improvement.</a:t>
            </a:r>
          </a:p>
          <a:p>
            <a:pPr marL="342900" marR="6985" lvl="0" indent="-342900">
              <a:spcBef>
                <a:spcPts val="14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Define actions to enhance future sprints.</a:t>
            </a:r>
          </a:p>
          <a:p>
            <a:pPr marR="6985" lvl="0">
              <a:spcBef>
                <a:spcPts val="1400"/>
              </a:spcBef>
              <a:buSzPts val="1000"/>
              <a:tabLst>
                <a:tab pos="457200" algn="l"/>
              </a:tabLst>
            </a:pPr>
            <a:endParaRPr lang="en-IN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1901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268</TotalTime>
  <Words>726</Words>
  <Application>Microsoft Office PowerPoint</Application>
  <PresentationFormat>Widescreen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Symbol</vt:lpstr>
      <vt:lpstr>Trebuchet MS</vt:lpstr>
      <vt:lpstr>Wingdings</vt:lpstr>
      <vt:lpstr>Wingdings 3</vt:lpstr>
      <vt:lpstr>Facet</vt:lpstr>
      <vt:lpstr>Project: Online Shopping  </vt:lpstr>
      <vt:lpstr>Situations</vt:lpstr>
      <vt:lpstr>Problems </vt:lpstr>
      <vt:lpstr>Opportunity </vt:lpstr>
      <vt:lpstr>Purpose statement</vt:lpstr>
      <vt:lpstr>Project Objective  </vt:lpstr>
      <vt:lpstr>Success Criteria </vt:lpstr>
      <vt:lpstr>Methods/Approach</vt:lpstr>
      <vt:lpstr>PowerPoint Presentation</vt:lpstr>
      <vt:lpstr>Resources </vt:lpstr>
      <vt:lpstr>Risks</vt:lpstr>
      <vt:lpstr>Dependencies 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Finder India</dc:creator>
  <cp:lastModifiedBy>Finder India</cp:lastModifiedBy>
  <cp:revision>8</cp:revision>
  <dcterms:created xsi:type="dcterms:W3CDTF">2025-03-16T04:42:49Z</dcterms:created>
  <dcterms:modified xsi:type="dcterms:W3CDTF">2025-03-26T18:13:24Z</dcterms:modified>
</cp:coreProperties>
</file>