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7C443CA-44D6-4C48-8AF1-D769CFB243D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F62CE2-ACAB-400F-8EC4-CD349A7D13BB}" type="doc">
      <dgm:prSet loTypeId="urn:microsoft.com/office/officeart/2005/8/layout/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4FA106B-082E-4AB2-BBB8-24FE88044538}">
      <dgm:prSet phldrT="[Text]"/>
      <dgm:spPr/>
      <dgm:t>
        <a:bodyPr/>
        <a:lstStyle/>
        <a:p>
          <a:r>
            <a:rPr lang="en-IN" dirty="0"/>
            <a:t>Requirement Gathering</a:t>
          </a:r>
        </a:p>
      </dgm:t>
    </dgm:pt>
    <dgm:pt modelId="{33330A92-7F61-4C00-95CD-D14E253BA426}" type="parTrans" cxnId="{757CD6ED-2761-41C8-BC3E-F7C9886740B3}">
      <dgm:prSet/>
      <dgm:spPr/>
      <dgm:t>
        <a:bodyPr/>
        <a:lstStyle/>
        <a:p>
          <a:endParaRPr lang="en-IN"/>
        </a:p>
      </dgm:t>
    </dgm:pt>
    <dgm:pt modelId="{1ACBD749-DBA7-4C0F-89CF-2CF83E482EC8}" type="sibTrans" cxnId="{757CD6ED-2761-41C8-BC3E-F7C9886740B3}">
      <dgm:prSet/>
      <dgm:spPr/>
      <dgm:t>
        <a:bodyPr/>
        <a:lstStyle/>
        <a:p>
          <a:endParaRPr lang="en-IN"/>
        </a:p>
      </dgm:t>
    </dgm:pt>
    <dgm:pt modelId="{5FB02FE3-ABF7-4932-BC18-F9009F657E85}">
      <dgm:prSet phldrT="[Text]"/>
      <dgm:spPr/>
      <dgm:t>
        <a:bodyPr/>
        <a:lstStyle/>
        <a:p>
          <a:pPr algn="ctr"/>
          <a:r>
            <a:rPr lang="en-IN" dirty="0"/>
            <a:t>Requirement Analysis</a:t>
          </a:r>
        </a:p>
      </dgm:t>
    </dgm:pt>
    <dgm:pt modelId="{D416384C-4680-4E97-93A7-9DD30F47F6A6}" type="parTrans" cxnId="{BAC45C11-8C0C-4C85-8A41-C72059A9C8EE}">
      <dgm:prSet/>
      <dgm:spPr/>
      <dgm:t>
        <a:bodyPr/>
        <a:lstStyle/>
        <a:p>
          <a:endParaRPr lang="en-IN"/>
        </a:p>
      </dgm:t>
    </dgm:pt>
    <dgm:pt modelId="{5CA52DF4-4D85-4EB5-AC8C-8DDAB449C982}" type="sibTrans" cxnId="{BAC45C11-8C0C-4C85-8A41-C72059A9C8EE}">
      <dgm:prSet/>
      <dgm:spPr/>
      <dgm:t>
        <a:bodyPr/>
        <a:lstStyle/>
        <a:p>
          <a:endParaRPr lang="en-IN"/>
        </a:p>
      </dgm:t>
    </dgm:pt>
    <dgm:pt modelId="{755E861E-6371-44CC-8ADF-2A51BD83F9A0}">
      <dgm:prSet phldrT="[Text]"/>
      <dgm:spPr/>
      <dgm:t>
        <a:bodyPr/>
        <a:lstStyle/>
        <a:p>
          <a:r>
            <a:rPr lang="en-IN" dirty="0"/>
            <a:t>Design</a:t>
          </a:r>
        </a:p>
      </dgm:t>
    </dgm:pt>
    <dgm:pt modelId="{1CF0FF4D-10F2-4A9A-BFAA-C3279EF1B58F}" type="parTrans" cxnId="{496F5ED3-25F7-438D-A6F6-A657A85E1735}">
      <dgm:prSet/>
      <dgm:spPr/>
      <dgm:t>
        <a:bodyPr/>
        <a:lstStyle/>
        <a:p>
          <a:endParaRPr lang="en-IN"/>
        </a:p>
      </dgm:t>
    </dgm:pt>
    <dgm:pt modelId="{4A268D20-A00B-4549-BEA4-6BBF236DE771}" type="sibTrans" cxnId="{496F5ED3-25F7-438D-A6F6-A657A85E1735}">
      <dgm:prSet/>
      <dgm:spPr/>
      <dgm:t>
        <a:bodyPr/>
        <a:lstStyle/>
        <a:p>
          <a:endParaRPr lang="en-IN"/>
        </a:p>
      </dgm:t>
    </dgm:pt>
    <dgm:pt modelId="{DCCF25C9-5D15-47B0-BA0A-68173C966DC4}">
      <dgm:prSet phldrT="[Text]"/>
      <dgm:spPr/>
      <dgm:t>
        <a:bodyPr/>
        <a:lstStyle/>
        <a:p>
          <a:r>
            <a:rPr lang="en-IN" dirty="0"/>
            <a:t>Testing</a:t>
          </a:r>
        </a:p>
      </dgm:t>
    </dgm:pt>
    <dgm:pt modelId="{B7A98149-082D-4B37-B2CA-FCD1F9E45FFC}" type="parTrans" cxnId="{CC5F823D-26D4-4075-B0D7-11F8D90D42F5}">
      <dgm:prSet/>
      <dgm:spPr/>
      <dgm:t>
        <a:bodyPr/>
        <a:lstStyle/>
        <a:p>
          <a:endParaRPr lang="en-IN"/>
        </a:p>
      </dgm:t>
    </dgm:pt>
    <dgm:pt modelId="{1B16DA67-8C7A-42B0-B0AD-2C9B345AEB09}" type="sibTrans" cxnId="{CC5F823D-26D4-4075-B0D7-11F8D90D42F5}">
      <dgm:prSet/>
      <dgm:spPr/>
      <dgm:t>
        <a:bodyPr/>
        <a:lstStyle/>
        <a:p>
          <a:endParaRPr lang="en-IN"/>
        </a:p>
      </dgm:t>
    </dgm:pt>
    <dgm:pt modelId="{8F38F3B7-DBBE-4A2F-B073-66255971314D}">
      <dgm:prSet phldrT="[Text]"/>
      <dgm:spPr/>
      <dgm:t>
        <a:bodyPr/>
        <a:lstStyle/>
        <a:p>
          <a:r>
            <a:rPr lang="en-IN" dirty="0"/>
            <a:t>Implementation</a:t>
          </a:r>
        </a:p>
      </dgm:t>
    </dgm:pt>
    <dgm:pt modelId="{7A00BE84-4F5A-4BCF-B10F-9A9064AEE616}" type="parTrans" cxnId="{D7FC393F-B320-4521-80F7-3D0AEE486258}">
      <dgm:prSet/>
      <dgm:spPr/>
      <dgm:t>
        <a:bodyPr/>
        <a:lstStyle/>
        <a:p>
          <a:endParaRPr lang="en-IN"/>
        </a:p>
      </dgm:t>
    </dgm:pt>
    <dgm:pt modelId="{3EE471D5-A4DE-46C7-A3A8-512491600111}" type="sibTrans" cxnId="{D7FC393F-B320-4521-80F7-3D0AEE486258}">
      <dgm:prSet/>
      <dgm:spPr/>
      <dgm:t>
        <a:bodyPr/>
        <a:lstStyle/>
        <a:p>
          <a:endParaRPr lang="en-IN"/>
        </a:p>
      </dgm:t>
    </dgm:pt>
    <dgm:pt modelId="{D8FBFF27-86C7-4CFC-B845-D93447269E87}" type="pres">
      <dgm:prSet presAssocID="{7BF62CE2-ACAB-400F-8EC4-CD349A7D13BB}" presName="diagram" presStyleCnt="0">
        <dgm:presLayoutVars>
          <dgm:dir/>
          <dgm:resizeHandles val="exact"/>
        </dgm:presLayoutVars>
      </dgm:prSet>
      <dgm:spPr/>
    </dgm:pt>
    <dgm:pt modelId="{92A20D08-0491-4C2E-A138-B0A276C57C96}" type="pres">
      <dgm:prSet presAssocID="{44FA106B-082E-4AB2-BBB8-24FE88044538}" presName="node" presStyleLbl="node1" presStyleIdx="0" presStyleCnt="5">
        <dgm:presLayoutVars>
          <dgm:bulletEnabled val="1"/>
        </dgm:presLayoutVars>
      </dgm:prSet>
      <dgm:spPr/>
    </dgm:pt>
    <dgm:pt modelId="{CAB4ECED-0B63-4BBB-9C1F-3A8662076F98}" type="pres">
      <dgm:prSet presAssocID="{1ACBD749-DBA7-4C0F-89CF-2CF83E482EC8}" presName="sibTrans" presStyleLbl="sibTrans2D1" presStyleIdx="0" presStyleCnt="4"/>
      <dgm:spPr/>
    </dgm:pt>
    <dgm:pt modelId="{D13644D2-A2C7-4315-8F03-71F707DDE51A}" type="pres">
      <dgm:prSet presAssocID="{1ACBD749-DBA7-4C0F-89CF-2CF83E482EC8}" presName="connectorText" presStyleLbl="sibTrans2D1" presStyleIdx="0" presStyleCnt="4"/>
      <dgm:spPr/>
    </dgm:pt>
    <dgm:pt modelId="{7B3B1308-7FB9-49D5-A5A6-03D37BACCBCE}" type="pres">
      <dgm:prSet presAssocID="{5FB02FE3-ABF7-4932-BC18-F9009F657E85}" presName="node" presStyleLbl="node1" presStyleIdx="1" presStyleCnt="5">
        <dgm:presLayoutVars>
          <dgm:bulletEnabled val="1"/>
        </dgm:presLayoutVars>
      </dgm:prSet>
      <dgm:spPr/>
    </dgm:pt>
    <dgm:pt modelId="{D61F5C7C-1FCD-4C9E-87B3-0F6C5EC518E8}" type="pres">
      <dgm:prSet presAssocID="{5CA52DF4-4D85-4EB5-AC8C-8DDAB449C982}" presName="sibTrans" presStyleLbl="sibTrans2D1" presStyleIdx="1" presStyleCnt="4"/>
      <dgm:spPr/>
    </dgm:pt>
    <dgm:pt modelId="{F0E568FE-4850-4DD1-AD38-65ACF0C1DB95}" type="pres">
      <dgm:prSet presAssocID="{5CA52DF4-4D85-4EB5-AC8C-8DDAB449C982}" presName="connectorText" presStyleLbl="sibTrans2D1" presStyleIdx="1" presStyleCnt="4"/>
      <dgm:spPr/>
    </dgm:pt>
    <dgm:pt modelId="{DBC23AD5-DA60-46AA-AE3A-1FF3F04B70A9}" type="pres">
      <dgm:prSet presAssocID="{755E861E-6371-44CC-8ADF-2A51BD83F9A0}" presName="node" presStyleLbl="node1" presStyleIdx="2" presStyleCnt="5">
        <dgm:presLayoutVars>
          <dgm:bulletEnabled val="1"/>
        </dgm:presLayoutVars>
      </dgm:prSet>
      <dgm:spPr/>
    </dgm:pt>
    <dgm:pt modelId="{6AD931A1-D946-43B5-8EE1-775DC4A1F030}" type="pres">
      <dgm:prSet presAssocID="{4A268D20-A00B-4549-BEA4-6BBF236DE771}" presName="sibTrans" presStyleLbl="sibTrans2D1" presStyleIdx="2" presStyleCnt="4"/>
      <dgm:spPr/>
    </dgm:pt>
    <dgm:pt modelId="{E9E7A034-F13D-4EE3-A713-E75F14905E26}" type="pres">
      <dgm:prSet presAssocID="{4A268D20-A00B-4549-BEA4-6BBF236DE771}" presName="connectorText" presStyleLbl="sibTrans2D1" presStyleIdx="2" presStyleCnt="4"/>
      <dgm:spPr/>
    </dgm:pt>
    <dgm:pt modelId="{F45443F6-822E-4AD5-909E-B7947123B111}" type="pres">
      <dgm:prSet presAssocID="{DCCF25C9-5D15-47B0-BA0A-68173C966DC4}" presName="node" presStyleLbl="node1" presStyleIdx="3" presStyleCnt="5">
        <dgm:presLayoutVars>
          <dgm:bulletEnabled val="1"/>
        </dgm:presLayoutVars>
      </dgm:prSet>
      <dgm:spPr/>
    </dgm:pt>
    <dgm:pt modelId="{A7B6DA23-CF10-4CD4-90EF-C7F6E0490BDE}" type="pres">
      <dgm:prSet presAssocID="{1B16DA67-8C7A-42B0-B0AD-2C9B345AEB09}" presName="sibTrans" presStyleLbl="sibTrans2D1" presStyleIdx="3" presStyleCnt="4"/>
      <dgm:spPr/>
    </dgm:pt>
    <dgm:pt modelId="{A00E939C-411F-4FBC-B1AC-B0A4E6524F4E}" type="pres">
      <dgm:prSet presAssocID="{1B16DA67-8C7A-42B0-B0AD-2C9B345AEB09}" presName="connectorText" presStyleLbl="sibTrans2D1" presStyleIdx="3" presStyleCnt="4"/>
      <dgm:spPr/>
    </dgm:pt>
    <dgm:pt modelId="{8D0D08F3-0FEA-409F-9BA1-B3EE7320460A}" type="pres">
      <dgm:prSet presAssocID="{8F38F3B7-DBBE-4A2F-B073-662559713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7A7E9E07-4D4F-498E-B821-5C9EAB0699B6}" type="presOf" srcId="{1ACBD749-DBA7-4C0F-89CF-2CF83E482EC8}" destId="{CAB4ECED-0B63-4BBB-9C1F-3A8662076F98}" srcOrd="0" destOrd="0" presId="urn:microsoft.com/office/officeart/2005/8/layout/process5"/>
    <dgm:cxn modelId="{7AF7090A-BCC5-4F0C-BAF3-C4C092B4DDA0}" type="presOf" srcId="{5CA52DF4-4D85-4EB5-AC8C-8DDAB449C982}" destId="{F0E568FE-4850-4DD1-AD38-65ACF0C1DB95}" srcOrd="1" destOrd="0" presId="urn:microsoft.com/office/officeart/2005/8/layout/process5"/>
    <dgm:cxn modelId="{C0809D0C-8FA2-49E8-BD73-E010726376E8}" type="presOf" srcId="{44FA106B-082E-4AB2-BBB8-24FE88044538}" destId="{92A20D08-0491-4C2E-A138-B0A276C57C96}" srcOrd="0" destOrd="0" presId="urn:microsoft.com/office/officeart/2005/8/layout/process5"/>
    <dgm:cxn modelId="{BAC45C11-8C0C-4C85-8A41-C72059A9C8EE}" srcId="{7BF62CE2-ACAB-400F-8EC4-CD349A7D13BB}" destId="{5FB02FE3-ABF7-4932-BC18-F9009F657E85}" srcOrd="1" destOrd="0" parTransId="{D416384C-4680-4E97-93A7-9DD30F47F6A6}" sibTransId="{5CA52DF4-4D85-4EB5-AC8C-8DDAB449C982}"/>
    <dgm:cxn modelId="{CC5F823D-26D4-4075-B0D7-11F8D90D42F5}" srcId="{7BF62CE2-ACAB-400F-8EC4-CD349A7D13BB}" destId="{DCCF25C9-5D15-47B0-BA0A-68173C966DC4}" srcOrd="3" destOrd="0" parTransId="{B7A98149-082D-4B37-B2CA-FCD1F9E45FFC}" sibTransId="{1B16DA67-8C7A-42B0-B0AD-2C9B345AEB09}"/>
    <dgm:cxn modelId="{D7FC393F-B320-4521-80F7-3D0AEE486258}" srcId="{7BF62CE2-ACAB-400F-8EC4-CD349A7D13BB}" destId="{8F38F3B7-DBBE-4A2F-B073-66255971314D}" srcOrd="4" destOrd="0" parTransId="{7A00BE84-4F5A-4BCF-B10F-9A9064AEE616}" sibTransId="{3EE471D5-A4DE-46C7-A3A8-512491600111}"/>
    <dgm:cxn modelId="{985F6B5E-51AF-4261-A8BF-FE09FC51BB6B}" type="presOf" srcId="{1B16DA67-8C7A-42B0-B0AD-2C9B345AEB09}" destId="{A00E939C-411F-4FBC-B1AC-B0A4E6524F4E}" srcOrd="1" destOrd="0" presId="urn:microsoft.com/office/officeart/2005/8/layout/process5"/>
    <dgm:cxn modelId="{7C31C373-F0DA-4000-BEFB-209FC7EE7C0A}" type="presOf" srcId="{1ACBD749-DBA7-4C0F-89CF-2CF83E482EC8}" destId="{D13644D2-A2C7-4315-8F03-71F707DDE51A}" srcOrd="1" destOrd="0" presId="urn:microsoft.com/office/officeart/2005/8/layout/process5"/>
    <dgm:cxn modelId="{0F98C37F-740D-478A-B1D4-7563DAD7B9CC}" type="presOf" srcId="{1B16DA67-8C7A-42B0-B0AD-2C9B345AEB09}" destId="{A7B6DA23-CF10-4CD4-90EF-C7F6E0490BDE}" srcOrd="0" destOrd="0" presId="urn:microsoft.com/office/officeart/2005/8/layout/process5"/>
    <dgm:cxn modelId="{212BE889-FCD5-4DF8-98E3-9B9A2114C9FF}" type="presOf" srcId="{4A268D20-A00B-4549-BEA4-6BBF236DE771}" destId="{6AD931A1-D946-43B5-8EE1-775DC4A1F030}" srcOrd="0" destOrd="0" presId="urn:microsoft.com/office/officeart/2005/8/layout/process5"/>
    <dgm:cxn modelId="{D5BE5E98-3BC1-4E86-BA55-21281A14E89A}" type="presOf" srcId="{8F38F3B7-DBBE-4A2F-B073-66255971314D}" destId="{8D0D08F3-0FEA-409F-9BA1-B3EE7320460A}" srcOrd="0" destOrd="0" presId="urn:microsoft.com/office/officeart/2005/8/layout/process5"/>
    <dgm:cxn modelId="{A5C6D4AF-DD84-4BD2-A91F-E7FBBAC52B2B}" type="presOf" srcId="{5FB02FE3-ABF7-4932-BC18-F9009F657E85}" destId="{7B3B1308-7FB9-49D5-A5A6-03D37BACCBCE}" srcOrd="0" destOrd="0" presId="urn:microsoft.com/office/officeart/2005/8/layout/process5"/>
    <dgm:cxn modelId="{BD0713B1-5EFD-42DF-B854-BB876FC6725F}" type="presOf" srcId="{4A268D20-A00B-4549-BEA4-6BBF236DE771}" destId="{E9E7A034-F13D-4EE3-A713-E75F14905E26}" srcOrd="1" destOrd="0" presId="urn:microsoft.com/office/officeart/2005/8/layout/process5"/>
    <dgm:cxn modelId="{74CB60B3-CE30-4D3B-8CCE-B149755B53B0}" type="presOf" srcId="{7BF62CE2-ACAB-400F-8EC4-CD349A7D13BB}" destId="{D8FBFF27-86C7-4CFC-B845-D93447269E87}" srcOrd="0" destOrd="0" presId="urn:microsoft.com/office/officeart/2005/8/layout/process5"/>
    <dgm:cxn modelId="{64E6C1BF-FC7E-428D-A9D8-6A68043CA080}" type="presOf" srcId="{5CA52DF4-4D85-4EB5-AC8C-8DDAB449C982}" destId="{D61F5C7C-1FCD-4C9E-87B3-0F6C5EC518E8}" srcOrd="0" destOrd="0" presId="urn:microsoft.com/office/officeart/2005/8/layout/process5"/>
    <dgm:cxn modelId="{91FFECBF-5A99-4D5C-92EC-5AEB5199E2D3}" type="presOf" srcId="{DCCF25C9-5D15-47B0-BA0A-68173C966DC4}" destId="{F45443F6-822E-4AD5-909E-B7947123B111}" srcOrd="0" destOrd="0" presId="urn:microsoft.com/office/officeart/2005/8/layout/process5"/>
    <dgm:cxn modelId="{496F5ED3-25F7-438D-A6F6-A657A85E1735}" srcId="{7BF62CE2-ACAB-400F-8EC4-CD349A7D13BB}" destId="{755E861E-6371-44CC-8ADF-2A51BD83F9A0}" srcOrd="2" destOrd="0" parTransId="{1CF0FF4D-10F2-4A9A-BFAA-C3279EF1B58F}" sibTransId="{4A268D20-A00B-4549-BEA4-6BBF236DE771}"/>
    <dgm:cxn modelId="{757CD6ED-2761-41C8-BC3E-F7C9886740B3}" srcId="{7BF62CE2-ACAB-400F-8EC4-CD349A7D13BB}" destId="{44FA106B-082E-4AB2-BBB8-24FE88044538}" srcOrd="0" destOrd="0" parTransId="{33330A92-7F61-4C00-95CD-D14E253BA426}" sibTransId="{1ACBD749-DBA7-4C0F-89CF-2CF83E482EC8}"/>
    <dgm:cxn modelId="{E7B495F8-073D-4DB0-93F5-8EFA7096C3B3}" type="presOf" srcId="{755E861E-6371-44CC-8ADF-2A51BD83F9A0}" destId="{DBC23AD5-DA60-46AA-AE3A-1FF3F04B70A9}" srcOrd="0" destOrd="0" presId="urn:microsoft.com/office/officeart/2005/8/layout/process5"/>
    <dgm:cxn modelId="{D791E681-73E0-443D-A497-0C27C2F872EE}" type="presParOf" srcId="{D8FBFF27-86C7-4CFC-B845-D93447269E87}" destId="{92A20D08-0491-4C2E-A138-B0A276C57C96}" srcOrd="0" destOrd="0" presId="urn:microsoft.com/office/officeart/2005/8/layout/process5"/>
    <dgm:cxn modelId="{A4548B13-A5F1-47B0-917D-932A9078A2AC}" type="presParOf" srcId="{D8FBFF27-86C7-4CFC-B845-D93447269E87}" destId="{CAB4ECED-0B63-4BBB-9C1F-3A8662076F98}" srcOrd="1" destOrd="0" presId="urn:microsoft.com/office/officeart/2005/8/layout/process5"/>
    <dgm:cxn modelId="{E41013D1-E1DD-441E-BA23-EA304353DB69}" type="presParOf" srcId="{CAB4ECED-0B63-4BBB-9C1F-3A8662076F98}" destId="{D13644D2-A2C7-4315-8F03-71F707DDE51A}" srcOrd="0" destOrd="0" presId="urn:microsoft.com/office/officeart/2005/8/layout/process5"/>
    <dgm:cxn modelId="{4B7DF60A-A634-4A56-85DD-3233A66F992F}" type="presParOf" srcId="{D8FBFF27-86C7-4CFC-B845-D93447269E87}" destId="{7B3B1308-7FB9-49D5-A5A6-03D37BACCBCE}" srcOrd="2" destOrd="0" presId="urn:microsoft.com/office/officeart/2005/8/layout/process5"/>
    <dgm:cxn modelId="{41A77B34-ACF4-4A98-B55C-873793E956CA}" type="presParOf" srcId="{D8FBFF27-86C7-4CFC-B845-D93447269E87}" destId="{D61F5C7C-1FCD-4C9E-87B3-0F6C5EC518E8}" srcOrd="3" destOrd="0" presId="urn:microsoft.com/office/officeart/2005/8/layout/process5"/>
    <dgm:cxn modelId="{C3CAA005-3F51-46FE-83C6-16BF6E6E18CF}" type="presParOf" srcId="{D61F5C7C-1FCD-4C9E-87B3-0F6C5EC518E8}" destId="{F0E568FE-4850-4DD1-AD38-65ACF0C1DB95}" srcOrd="0" destOrd="0" presId="urn:microsoft.com/office/officeart/2005/8/layout/process5"/>
    <dgm:cxn modelId="{F4F087D5-066E-412A-AB5D-05556ECB138C}" type="presParOf" srcId="{D8FBFF27-86C7-4CFC-B845-D93447269E87}" destId="{DBC23AD5-DA60-46AA-AE3A-1FF3F04B70A9}" srcOrd="4" destOrd="0" presId="urn:microsoft.com/office/officeart/2005/8/layout/process5"/>
    <dgm:cxn modelId="{E6FC5338-7710-4F98-87EF-BEAE711CB891}" type="presParOf" srcId="{D8FBFF27-86C7-4CFC-B845-D93447269E87}" destId="{6AD931A1-D946-43B5-8EE1-775DC4A1F030}" srcOrd="5" destOrd="0" presId="urn:microsoft.com/office/officeart/2005/8/layout/process5"/>
    <dgm:cxn modelId="{208C640D-DBF4-4E68-807C-9CF5AA810E12}" type="presParOf" srcId="{6AD931A1-D946-43B5-8EE1-775DC4A1F030}" destId="{E9E7A034-F13D-4EE3-A713-E75F14905E26}" srcOrd="0" destOrd="0" presId="urn:microsoft.com/office/officeart/2005/8/layout/process5"/>
    <dgm:cxn modelId="{451EB737-4B93-4212-93E4-A5A57A3B17F0}" type="presParOf" srcId="{D8FBFF27-86C7-4CFC-B845-D93447269E87}" destId="{F45443F6-822E-4AD5-909E-B7947123B111}" srcOrd="6" destOrd="0" presId="urn:microsoft.com/office/officeart/2005/8/layout/process5"/>
    <dgm:cxn modelId="{8E9C59B6-6C44-4F9D-9B67-F36F1F4CFCEE}" type="presParOf" srcId="{D8FBFF27-86C7-4CFC-B845-D93447269E87}" destId="{A7B6DA23-CF10-4CD4-90EF-C7F6E0490BDE}" srcOrd="7" destOrd="0" presId="urn:microsoft.com/office/officeart/2005/8/layout/process5"/>
    <dgm:cxn modelId="{D960C162-CBF7-4694-BAAB-925FA01B397B}" type="presParOf" srcId="{A7B6DA23-CF10-4CD4-90EF-C7F6E0490BDE}" destId="{A00E939C-411F-4FBC-B1AC-B0A4E6524F4E}" srcOrd="0" destOrd="0" presId="urn:microsoft.com/office/officeart/2005/8/layout/process5"/>
    <dgm:cxn modelId="{732F9AED-BB8D-47FD-8F3F-62630686B868}" type="presParOf" srcId="{D8FBFF27-86C7-4CFC-B845-D93447269E87}" destId="{8D0D08F3-0FEA-409F-9BA1-B3EE7320460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FDB59-BD5A-43F6-8247-B7C50D10FF9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6F5B65F-2828-4ABF-9E02-E83AE1CD262A}">
      <dgm:prSet phldrT="[Text]" custT="1"/>
      <dgm:spPr/>
      <dgm:t>
        <a:bodyPr/>
        <a:lstStyle/>
        <a:p>
          <a:pPr algn="ctr"/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FURPS</a:t>
          </a:r>
        </a:p>
      </dgm:t>
    </dgm:pt>
    <dgm:pt modelId="{67E97937-F433-4D13-8F9D-438DFACF3CF0}" type="parTrans" cxnId="{A6DE8EF0-15A9-4318-8DE7-34D9F9FFC586}">
      <dgm:prSet/>
      <dgm:spPr/>
      <dgm:t>
        <a:bodyPr/>
        <a:lstStyle/>
        <a:p>
          <a:endParaRPr lang="en-IN"/>
        </a:p>
      </dgm:t>
    </dgm:pt>
    <dgm:pt modelId="{01817E8D-88CC-428C-B8D2-4E344C55B30D}" type="sibTrans" cxnId="{A6DE8EF0-15A9-4318-8DE7-34D9F9FFC586}">
      <dgm:prSet/>
      <dgm:spPr/>
      <dgm:t>
        <a:bodyPr/>
        <a:lstStyle/>
        <a:p>
          <a:endParaRPr lang="en-IN"/>
        </a:p>
      </dgm:t>
    </dgm:pt>
    <dgm:pt modelId="{A9E048E6-7F4F-4879-8BB3-7CE8AD6C2FA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F: Functionality</a:t>
          </a:r>
        </a:p>
      </dgm:t>
    </dgm:pt>
    <dgm:pt modelId="{0B395E36-57AF-49FD-9B44-E37A4FCDFE13}" type="parTrans" cxnId="{008E30F3-CC54-4E6C-8062-531CE545B615}">
      <dgm:prSet/>
      <dgm:spPr/>
      <dgm:t>
        <a:bodyPr/>
        <a:lstStyle/>
        <a:p>
          <a:endParaRPr lang="en-IN"/>
        </a:p>
      </dgm:t>
    </dgm:pt>
    <dgm:pt modelId="{08913C5E-BADF-41A8-83D5-E6A5C493BCC2}" type="sibTrans" cxnId="{008E30F3-CC54-4E6C-8062-531CE545B615}">
      <dgm:prSet/>
      <dgm:spPr/>
      <dgm:t>
        <a:bodyPr/>
        <a:lstStyle/>
        <a:p>
          <a:endParaRPr lang="en-IN"/>
        </a:p>
      </dgm:t>
    </dgm:pt>
    <dgm:pt modelId="{F0EDE031-2C1C-4FB9-82B6-F3B34416015F}">
      <dgm:prSet phldrT="[Text]" custT="1"/>
      <dgm:spPr/>
      <dgm:t>
        <a:bodyPr/>
        <a:lstStyle/>
        <a:p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SMART</a:t>
          </a:r>
        </a:p>
      </dgm:t>
    </dgm:pt>
    <dgm:pt modelId="{6118B1D3-7522-49E5-AFCF-5FC6AD69B55E}" type="parTrans" cxnId="{53E405A4-0A7C-4DB4-9162-16A4A7173F1D}">
      <dgm:prSet/>
      <dgm:spPr/>
      <dgm:t>
        <a:bodyPr/>
        <a:lstStyle/>
        <a:p>
          <a:endParaRPr lang="en-IN"/>
        </a:p>
      </dgm:t>
    </dgm:pt>
    <dgm:pt modelId="{71AAFD2F-5E45-4E0E-B98F-CA26C6206634}" type="sibTrans" cxnId="{53E405A4-0A7C-4DB4-9162-16A4A7173F1D}">
      <dgm:prSet/>
      <dgm:spPr/>
      <dgm:t>
        <a:bodyPr/>
        <a:lstStyle/>
        <a:p>
          <a:endParaRPr lang="en-IN"/>
        </a:p>
      </dgm:t>
    </dgm:pt>
    <dgm:pt modelId="{5A6C8AB3-C641-4B7B-9B82-FE4DC5C61F50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Specific</a:t>
          </a:r>
        </a:p>
      </dgm:t>
    </dgm:pt>
    <dgm:pt modelId="{D46B7D9F-A71E-4A44-A60F-E494806329EE}" type="parTrans" cxnId="{357D63C4-ACE3-4BF4-94E8-82BACD7B6F1B}">
      <dgm:prSet/>
      <dgm:spPr/>
      <dgm:t>
        <a:bodyPr/>
        <a:lstStyle/>
        <a:p>
          <a:endParaRPr lang="en-IN"/>
        </a:p>
      </dgm:t>
    </dgm:pt>
    <dgm:pt modelId="{98B0473B-98DB-4129-813B-C0FAB4D4DF01}" type="sibTrans" cxnId="{357D63C4-ACE3-4BF4-94E8-82BACD7B6F1B}">
      <dgm:prSet/>
      <dgm:spPr/>
      <dgm:t>
        <a:bodyPr/>
        <a:lstStyle/>
        <a:p>
          <a:endParaRPr lang="en-IN"/>
        </a:p>
      </dgm:t>
    </dgm:pt>
    <dgm:pt modelId="{8D579296-BBBD-408C-BED3-355EC651781E}">
      <dgm:prSet phldrT="[Text]" custT="1"/>
      <dgm:spPr/>
      <dgm:t>
        <a:bodyPr/>
        <a:lstStyle/>
        <a:p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MoSCoW</a:t>
          </a:r>
        </a:p>
      </dgm:t>
    </dgm:pt>
    <dgm:pt modelId="{51C5D4F6-4B22-4F14-95F1-4B8A5C7DB90A}" type="parTrans" cxnId="{56636038-79A6-4E46-BC52-4DE244647309}">
      <dgm:prSet/>
      <dgm:spPr/>
      <dgm:t>
        <a:bodyPr/>
        <a:lstStyle/>
        <a:p>
          <a:endParaRPr lang="en-IN"/>
        </a:p>
      </dgm:t>
    </dgm:pt>
    <dgm:pt modelId="{C0A72FCB-8CDA-4540-9A6E-D7A767E8E6E8}" type="sibTrans" cxnId="{56636038-79A6-4E46-BC52-4DE244647309}">
      <dgm:prSet/>
      <dgm:spPr/>
      <dgm:t>
        <a:bodyPr/>
        <a:lstStyle/>
        <a:p>
          <a:endParaRPr lang="en-IN"/>
        </a:p>
      </dgm:t>
    </dgm:pt>
    <dgm:pt modelId="{11051C00-19D4-410D-8B46-13EC442127C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Must have</a:t>
          </a:r>
        </a:p>
      </dgm:t>
    </dgm:pt>
    <dgm:pt modelId="{89E0C507-8503-4972-9424-A69B00F1ABA3}" type="parTrans" cxnId="{618D0470-A33B-435A-A9D3-36982CB69BCF}">
      <dgm:prSet/>
      <dgm:spPr/>
      <dgm:t>
        <a:bodyPr/>
        <a:lstStyle/>
        <a:p>
          <a:endParaRPr lang="en-IN"/>
        </a:p>
      </dgm:t>
    </dgm:pt>
    <dgm:pt modelId="{B40892AC-95CA-464E-9F31-1E1CA2C4E9CF}" type="sibTrans" cxnId="{618D0470-A33B-435A-A9D3-36982CB69BCF}">
      <dgm:prSet/>
      <dgm:spPr/>
      <dgm:t>
        <a:bodyPr/>
        <a:lstStyle/>
        <a:p>
          <a:endParaRPr lang="en-IN"/>
        </a:p>
      </dgm:t>
    </dgm:pt>
    <dgm:pt modelId="{A623EB79-39A8-47D2-882B-C1D1744BC82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Should have</a:t>
          </a:r>
        </a:p>
      </dgm:t>
    </dgm:pt>
    <dgm:pt modelId="{F093B282-F3DA-40EE-9312-759D597EE138}" type="parTrans" cxnId="{35F452CD-82C9-40C3-8A60-B9DCC572F210}">
      <dgm:prSet/>
      <dgm:spPr/>
      <dgm:t>
        <a:bodyPr/>
        <a:lstStyle/>
        <a:p>
          <a:endParaRPr lang="en-IN"/>
        </a:p>
      </dgm:t>
    </dgm:pt>
    <dgm:pt modelId="{14B47934-C9B7-4541-B2CB-CDE56F8E38AB}" type="sibTrans" cxnId="{35F452CD-82C9-40C3-8A60-B9DCC572F210}">
      <dgm:prSet/>
      <dgm:spPr/>
      <dgm:t>
        <a:bodyPr/>
        <a:lstStyle/>
        <a:p>
          <a:endParaRPr lang="en-IN"/>
        </a:p>
      </dgm:t>
    </dgm:pt>
    <dgm:pt modelId="{E42725F4-336E-4083-9C43-488DAFE113EA}">
      <dgm:prSet phldrT="[Text]" custT="1"/>
      <dgm:spPr/>
      <dgm:t>
        <a:bodyPr/>
        <a:lstStyle/>
        <a:p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CUCV</a:t>
          </a:r>
        </a:p>
      </dgm:t>
    </dgm:pt>
    <dgm:pt modelId="{631BB5A1-38F9-4BCC-AF8D-38F74682A4B8}" type="parTrans" cxnId="{5ADBF3C0-F7E2-46D9-B7E2-6D6AECD5354E}">
      <dgm:prSet/>
      <dgm:spPr/>
      <dgm:t>
        <a:bodyPr/>
        <a:lstStyle/>
        <a:p>
          <a:endParaRPr lang="en-IN"/>
        </a:p>
      </dgm:t>
    </dgm:pt>
    <dgm:pt modelId="{B033C59A-7663-4A39-9824-4E8F4DAC10A0}" type="sibTrans" cxnId="{5ADBF3C0-F7E2-46D9-B7E2-6D6AECD5354E}">
      <dgm:prSet/>
      <dgm:spPr/>
      <dgm:t>
        <a:bodyPr/>
        <a:lstStyle/>
        <a:p>
          <a:endParaRPr lang="en-IN"/>
        </a:p>
      </dgm:t>
    </dgm:pt>
    <dgm:pt modelId="{6FCE2E13-A4C9-49ED-B494-61CBDFB461E4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 Usability</a:t>
          </a:r>
        </a:p>
      </dgm:t>
    </dgm:pt>
    <dgm:pt modelId="{50CCE544-A5D9-4CE7-9854-3FD7A0264C11}" type="parTrans" cxnId="{0A22F4D2-4D89-4466-B0E5-7F7D8C6E172F}">
      <dgm:prSet/>
      <dgm:spPr/>
      <dgm:t>
        <a:bodyPr/>
        <a:lstStyle/>
        <a:p>
          <a:endParaRPr lang="en-IN"/>
        </a:p>
      </dgm:t>
    </dgm:pt>
    <dgm:pt modelId="{0A1EFAC5-2541-47BF-B940-3F524DDACA76}" type="sibTrans" cxnId="{0A22F4D2-4D89-4466-B0E5-7F7D8C6E172F}">
      <dgm:prSet/>
      <dgm:spPr/>
      <dgm:t>
        <a:bodyPr/>
        <a:lstStyle/>
        <a:p>
          <a:endParaRPr lang="en-IN"/>
        </a:p>
      </dgm:t>
    </dgm:pt>
    <dgm:pt modelId="{445DAA91-8E3E-4DD0-8E00-7556344DA36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Reliability</a:t>
          </a:r>
        </a:p>
      </dgm:t>
    </dgm:pt>
    <dgm:pt modelId="{5B9CA1CC-6AA2-4D18-81F2-BAF5A567DB6A}" type="parTrans" cxnId="{96A533F2-E833-465B-9281-D347068B9654}">
      <dgm:prSet/>
      <dgm:spPr/>
      <dgm:t>
        <a:bodyPr/>
        <a:lstStyle/>
        <a:p>
          <a:endParaRPr lang="en-IN"/>
        </a:p>
      </dgm:t>
    </dgm:pt>
    <dgm:pt modelId="{9C4DE808-8D09-4DA2-931C-C7639D864287}" type="sibTrans" cxnId="{96A533F2-E833-465B-9281-D347068B9654}">
      <dgm:prSet/>
      <dgm:spPr/>
      <dgm:t>
        <a:bodyPr/>
        <a:lstStyle/>
        <a:p>
          <a:endParaRPr lang="en-IN"/>
        </a:p>
      </dgm:t>
    </dgm:pt>
    <dgm:pt modelId="{2E2E8EDA-3933-4168-915D-6EACD8BE46E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P: Performance</a:t>
          </a:r>
        </a:p>
      </dgm:t>
    </dgm:pt>
    <dgm:pt modelId="{3E230A8A-1259-4910-A339-977C321A4B83}" type="parTrans" cxnId="{1C9852DF-414A-4AF0-BB90-9671BB089A4E}">
      <dgm:prSet/>
      <dgm:spPr/>
      <dgm:t>
        <a:bodyPr/>
        <a:lstStyle/>
        <a:p>
          <a:endParaRPr lang="en-IN"/>
        </a:p>
      </dgm:t>
    </dgm:pt>
    <dgm:pt modelId="{D55ADB1F-6BA4-4C9D-8182-985DF733B220}" type="sibTrans" cxnId="{1C9852DF-414A-4AF0-BB90-9671BB089A4E}">
      <dgm:prSet/>
      <dgm:spPr/>
      <dgm:t>
        <a:bodyPr/>
        <a:lstStyle/>
        <a:p>
          <a:endParaRPr lang="en-IN"/>
        </a:p>
      </dgm:t>
    </dgm:pt>
    <dgm:pt modelId="{CA3AF357-91EB-4726-9BFD-968B3CA3F62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S:Supportability</a:t>
          </a:r>
        </a:p>
      </dgm:t>
    </dgm:pt>
    <dgm:pt modelId="{D5FA024A-4AE1-4B65-AFE9-821324846A0C}" type="parTrans" cxnId="{DBAE5181-5522-42F4-8E20-782EFFB7CE21}">
      <dgm:prSet/>
      <dgm:spPr/>
      <dgm:t>
        <a:bodyPr/>
        <a:lstStyle/>
        <a:p>
          <a:endParaRPr lang="en-IN"/>
        </a:p>
      </dgm:t>
    </dgm:pt>
    <dgm:pt modelId="{F7F38840-01DF-476D-8686-74EBDD9C9F79}" type="sibTrans" cxnId="{DBAE5181-5522-42F4-8E20-782EFFB7CE21}">
      <dgm:prSet/>
      <dgm:spPr/>
      <dgm:t>
        <a:bodyPr/>
        <a:lstStyle/>
        <a:p>
          <a:endParaRPr lang="en-IN"/>
        </a:p>
      </dgm:t>
    </dgm:pt>
    <dgm:pt modelId="{BCEDB7E1-8C83-41DE-831B-15A361708F19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Measurable</a:t>
          </a:r>
        </a:p>
      </dgm:t>
    </dgm:pt>
    <dgm:pt modelId="{98B07327-E912-4103-8988-9F4C95E6E4EF}" type="parTrans" cxnId="{604CA3B0-93F5-4A57-AD6B-688DB4217C46}">
      <dgm:prSet/>
      <dgm:spPr/>
      <dgm:t>
        <a:bodyPr/>
        <a:lstStyle/>
        <a:p>
          <a:endParaRPr lang="en-IN"/>
        </a:p>
      </dgm:t>
    </dgm:pt>
    <dgm:pt modelId="{8FF817D0-C4A1-4478-81A9-B17FE0F6EB52}" type="sibTrans" cxnId="{604CA3B0-93F5-4A57-AD6B-688DB4217C46}">
      <dgm:prSet/>
      <dgm:spPr/>
      <dgm:t>
        <a:bodyPr/>
        <a:lstStyle/>
        <a:p>
          <a:endParaRPr lang="en-IN"/>
        </a:p>
      </dgm:t>
    </dgm:pt>
    <dgm:pt modelId="{2C8A712D-C8E1-4943-8761-34939246F72A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A: Attainability</a:t>
          </a:r>
        </a:p>
      </dgm:t>
    </dgm:pt>
    <dgm:pt modelId="{5E975782-1B92-4A8D-9668-9C2C838F17C4}" type="parTrans" cxnId="{A3C2368A-5CAC-4406-90A0-1F793E75FB13}">
      <dgm:prSet/>
      <dgm:spPr/>
      <dgm:t>
        <a:bodyPr/>
        <a:lstStyle/>
        <a:p>
          <a:endParaRPr lang="en-IN"/>
        </a:p>
      </dgm:t>
    </dgm:pt>
    <dgm:pt modelId="{426D43D1-7888-4BCC-AE0A-EA75413D6D1D}" type="sibTrans" cxnId="{A3C2368A-5CAC-4406-90A0-1F793E75FB13}">
      <dgm:prSet/>
      <dgm:spPr/>
      <dgm:t>
        <a:bodyPr/>
        <a:lstStyle/>
        <a:p>
          <a:endParaRPr lang="en-IN"/>
        </a:p>
      </dgm:t>
    </dgm:pt>
    <dgm:pt modelId="{01119F87-5F58-402B-A65C-2D95C0BC483A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Realistic</a:t>
          </a:r>
        </a:p>
      </dgm:t>
    </dgm:pt>
    <dgm:pt modelId="{DF893E36-CE72-4659-9694-99DA245983DF}" type="parTrans" cxnId="{42FAA6BF-59E9-4C90-AA2E-C31310A5C0F3}">
      <dgm:prSet/>
      <dgm:spPr/>
      <dgm:t>
        <a:bodyPr/>
        <a:lstStyle/>
        <a:p>
          <a:endParaRPr lang="en-IN"/>
        </a:p>
      </dgm:t>
    </dgm:pt>
    <dgm:pt modelId="{7FEF777B-0888-4F5C-BDF2-5B7C2918F45D}" type="sibTrans" cxnId="{42FAA6BF-59E9-4C90-AA2E-C31310A5C0F3}">
      <dgm:prSet/>
      <dgm:spPr/>
      <dgm:t>
        <a:bodyPr/>
        <a:lstStyle/>
        <a:p>
          <a:endParaRPr lang="en-IN"/>
        </a:p>
      </dgm:t>
    </dgm:pt>
    <dgm:pt modelId="{9DBBCF67-A9C2-4A54-986B-1526ED132082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T: Timebound</a:t>
          </a:r>
        </a:p>
      </dgm:t>
    </dgm:pt>
    <dgm:pt modelId="{AF224C94-04B4-42DC-8403-B53676F4B789}" type="parTrans" cxnId="{CA57C4CD-E255-4E13-9F7E-736E3CA7C89E}">
      <dgm:prSet/>
      <dgm:spPr/>
      <dgm:t>
        <a:bodyPr/>
        <a:lstStyle/>
        <a:p>
          <a:endParaRPr lang="en-IN"/>
        </a:p>
      </dgm:t>
    </dgm:pt>
    <dgm:pt modelId="{716C967F-C5D9-4F65-94FE-9F3F99282F45}" type="sibTrans" cxnId="{CA57C4CD-E255-4E13-9F7E-736E3CA7C89E}">
      <dgm:prSet/>
      <dgm:spPr/>
      <dgm:t>
        <a:bodyPr/>
        <a:lstStyle/>
        <a:p>
          <a:endParaRPr lang="en-IN"/>
        </a:p>
      </dgm:t>
    </dgm:pt>
    <dgm:pt modelId="{547D3F7E-CB91-4866-907A-72D9358BEB93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Could have</a:t>
          </a:r>
        </a:p>
      </dgm:t>
    </dgm:pt>
    <dgm:pt modelId="{67CD1AAD-3853-4F7C-8A7E-A230F2EBA69E}" type="parTrans" cxnId="{C6E1FF6D-F7B0-4E0A-B51F-359F1D35AF66}">
      <dgm:prSet/>
      <dgm:spPr/>
      <dgm:t>
        <a:bodyPr/>
        <a:lstStyle/>
        <a:p>
          <a:endParaRPr lang="en-IN"/>
        </a:p>
      </dgm:t>
    </dgm:pt>
    <dgm:pt modelId="{68061482-3233-475A-B857-9429A93AB4DB}" type="sibTrans" cxnId="{C6E1FF6D-F7B0-4E0A-B51F-359F1D35AF66}">
      <dgm:prSet/>
      <dgm:spPr/>
      <dgm:t>
        <a:bodyPr/>
        <a:lstStyle/>
        <a:p>
          <a:endParaRPr lang="en-IN"/>
        </a:p>
      </dgm:t>
    </dgm:pt>
    <dgm:pt modelId="{BC824588-DE5A-40D7-95C8-9266459FEBEA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W: Would like         to have</a:t>
          </a:r>
        </a:p>
      </dgm:t>
    </dgm:pt>
    <dgm:pt modelId="{044E374B-6C9D-4F1C-87EE-B5AE27BC4BAA}" type="parTrans" cxnId="{0142DE69-4557-4B88-883B-39FE1334270A}">
      <dgm:prSet/>
      <dgm:spPr/>
      <dgm:t>
        <a:bodyPr/>
        <a:lstStyle/>
        <a:p>
          <a:endParaRPr lang="en-IN"/>
        </a:p>
      </dgm:t>
    </dgm:pt>
    <dgm:pt modelId="{00A6C875-3488-46EF-B441-D1B038C7FE11}" type="sibTrans" cxnId="{0142DE69-4557-4B88-883B-39FE1334270A}">
      <dgm:prSet/>
      <dgm:spPr/>
      <dgm:t>
        <a:bodyPr/>
        <a:lstStyle/>
        <a:p>
          <a:endParaRPr lang="en-IN"/>
        </a:p>
      </dgm:t>
    </dgm:pt>
    <dgm:pt modelId="{F102DA24-10E0-470C-8FE8-D30C88BCB598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Clarity</a:t>
          </a:r>
        </a:p>
      </dgm:t>
    </dgm:pt>
    <dgm:pt modelId="{F7045F60-8031-4808-A72B-CF9B862C4BFC}" type="parTrans" cxnId="{E33C5458-BC3D-4AAA-8F4B-9199ED7F8FAA}">
      <dgm:prSet/>
      <dgm:spPr/>
      <dgm:t>
        <a:bodyPr/>
        <a:lstStyle/>
        <a:p>
          <a:endParaRPr lang="en-IN"/>
        </a:p>
      </dgm:t>
    </dgm:pt>
    <dgm:pt modelId="{5691EB58-F392-4613-B199-399863F1CB31}" type="sibTrans" cxnId="{E33C5458-BC3D-4AAA-8F4B-9199ED7F8FAA}">
      <dgm:prSet/>
      <dgm:spPr/>
      <dgm:t>
        <a:bodyPr/>
        <a:lstStyle/>
        <a:p>
          <a:endParaRPr lang="en-IN"/>
        </a:p>
      </dgm:t>
    </dgm:pt>
    <dgm:pt modelId="{CA0E4165-3D4F-4678-BEFA-636070B212A4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U:Understandable</a:t>
          </a:r>
        </a:p>
      </dgm:t>
    </dgm:pt>
    <dgm:pt modelId="{CBB1F1EC-52C7-4EE6-8190-2ECE88C4EB4B}" type="parTrans" cxnId="{610D9D70-709C-4855-B663-F5227CAA96F6}">
      <dgm:prSet/>
      <dgm:spPr/>
      <dgm:t>
        <a:bodyPr/>
        <a:lstStyle/>
        <a:p>
          <a:endParaRPr lang="en-IN"/>
        </a:p>
      </dgm:t>
    </dgm:pt>
    <dgm:pt modelId="{DF0C8B5C-04F5-4238-95D6-4D0413C75C70}" type="sibTrans" cxnId="{610D9D70-709C-4855-B663-F5227CAA96F6}">
      <dgm:prSet/>
      <dgm:spPr/>
      <dgm:t>
        <a:bodyPr/>
        <a:lstStyle/>
        <a:p>
          <a:endParaRPr lang="en-IN"/>
        </a:p>
      </dgm:t>
    </dgm:pt>
    <dgm:pt modelId="{045AB83A-31CD-4F8A-AA8E-8A3EE811B2FD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Consistent</a:t>
          </a:r>
        </a:p>
      </dgm:t>
    </dgm:pt>
    <dgm:pt modelId="{5F591774-5F2C-482C-9044-BD43843CBE88}" type="parTrans" cxnId="{AFD739CE-210C-4303-878C-184036AAC092}">
      <dgm:prSet/>
      <dgm:spPr/>
      <dgm:t>
        <a:bodyPr/>
        <a:lstStyle/>
        <a:p>
          <a:endParaRPr lang="en-IN"/>
        </a:p>
      </dgm:t>
    </dgm:pt>
    <dgm:pt modelId="{4CADE16A-38C2-4D0D-BAE1-143F0275188E}" type="sibTrans" cxnId="{AFD739CE-210C-4303-878C-184036AAC092}">
      <dgm:prSet/>
      <dgm:spPr/>
      <dgm:t>
        <a:bodyPr/>
        <a:lstStyle/>
        <a:p>
          <a:endParaRPr lang="en-IN"/>
        </a:p>
      </dgm:t>
    </dgm:pt>
    <dgm:pt modelId="{48800A29-7251-4A03-873C-4AFEAEAC8A5B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V: Verifiable</a:t>
          </a:r>
        </a:p>
      </dgm:t>
    </dgm:pt>
    <dgm:pt modelId="{B0641AF4-E5A6-4575-A4F0-D87883F25087}" type="parTrans" cxnId="{F9EE3026-1C46-4509-BCFE-85EC751E00A4}">
      <dgm:prSet/>
      <dgm:spPr/>
      <dgm:t>
        <a:bodyPr/>
        <a:lstStyle/>
        <a:p>
          <a:endParaRPr lang="en-IN"/>
        </a:p>
      </dgm:t>
    </dgm:pt>
    <dgm:pt modelId="{79B9F801-840E-4A47-B5E3-5589BFD41715}" type="sibTrans" cxnId="{F9EE3026-1C46-4509-BCFE-85EC751E00A4}">
      <dgm:prSet/>
      <dgm:spPr/>
      <dgm:t>
        <a:bodyPr/>
        <a:lstStyle/>
        <a:p>
          <a:endParaRPr lang="en-IN"/>
        </a:p>
      </dgm:t>
    </dgm:pt>
    <dgm:pt modelId="{57BF806C-D7BE-42BB-ABD3-70764D41445F}" type="pres">
      <dgm:prSet presAssocID="{A56FDB59-BD5A-43F6-8247-B7C50D10FF92}" presName="Name0" presStyleCnt="0">
        <dgm:presLayoutVars>
          <dgm:dir/>
          <dgm:animLvl val="lvl"/>
          <dgm:resizeHandles val="exact"/>
        </dgm:presLayoutVars>
      </dgm:prSet>
      <dgm:spPr/>
    </dgm:pt>
    <dgm:pt modelId="{CBDABF5D-95DC-43F0-A34C-6C96B546B233}" type="pres">
      <dgm:prSet presAssocID="{76F5B65F-2828-4ABF-9E02-E83AE1CD262A}" presName="composite" presStyleCnt="0"/>
      <dgm:spPr/>
    </dgm:pt>
    <dgm:pt modelId="{5CA9B0C8-135A-4321-BCCC-F5965DD6CF88}" type="pres">
      <dgm:prSet presAssocID="{76F5B65F-2828-4ABF-9E02-E83AE1CD262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A13A25DE-A14B-4858-8716-B202A784D9EC}" type="pres">
      <dgm:prSet presAssocID="{76F5B65F-2828-4ABF-9E02-E83AE1CD262A}" presName="desTx" presStyleLbl="alignAccFollowNode1" presStyleIdx="0" presStyleCnt="4" custScaleX="100000" custScaleY="100000">
        <dgm:presLayoutVars>
          <dgm:bulletEnabled val="1"/>
        </dgm:presLayoutVars>
      </dgm:prSet>
      <dgm:spPr/>
    </dgm:pt>
    <dgm:pt modelId="{94A8EE9B-F2C6-4B08-83D0-D642B5772001}" type="pres">
      <dgm:prSet presAssocID="{01817E8D-88CC-428C-B8D2-4E344C55B30D}" presName="space" presStyleCnt="0"/>
      <dgm:spPr/>
    </dgm:pt>
    <dgm:pt modelId="{20115B35-AF0F-4B8B-AE25-7423E64165D7}" type="pres">
      <dgm:prSet presAssocID="{F0EDE031-2C1C-4FB9-82B6-F3B34416015F}" presName="composite" presStyleCnt="0"/>
      <dgm:spPr/>
    </dgm:pt>
    <dgm:pt modelId="{6A9AFFB2-0A9E-4DC4-9919-1278809CF3A3}" type="pres">
      <dgm:prSet presAssocID="{F0EDE031-2C1C-4FB9-82B6-F3B34416015F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D2139A5-0249-4DEE-B33D-4C8C1B376EDC}" type="pres">
      <dgm:prSet presAssocID="{F0EDE031-2C1C-4FB9-82B6-F3B34416015F}" presName="desTx" presStyleLbl="alignAccFollowNode1" presStyleIdx="1" presStyleCnt="4" custScaleY="100000">
        <dgm:presLayoutVars>
          <dgm:bulletEnabled val="1"/>
        </dgm:presLayoutVars>
      </dgm:prSet>
      <dgm:spPr/>
    </dgm:pt>
    <dgm:pt modelId="{B3D1F34B-4CFA-4E56-9D56-8F4F3706DE41}" type="pres">
      <dgm:prSet presAssocID="{71AAFD2F-5E45-4E0E-B98F-CA26C6206634}" presName="space" presStyleCnt="0"/>
      <dgm:spPr/>
    </dgm:pt>
    <dgm:pt modelId="{B319A684-1CFA-4804-B38D-6DB050E2839A}" type="pres">
      <dgm:prSet presAssocID="{8D579296-BBBD-408C-BED3-355EC651781E}" presName="composite" presStyleCnt="0"/>
      <dgm:spPr/>
    </dgm:pt>
    <dgm:pt modelId="{023BE1DE-0B30-4388-8AFA-359B6C6A7367}" type="pres">
      <dgm:prSet presAssocID="{8D579296-BBBD-408C-BED3-355EC651781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5A946ED-2464-41A5-8EA9-D50B4A9546EC}" type="pres">
      <dgm:prSet presAssocID="{8D579296-BBBD-408C-BED3-355EC651781E}" presName="desTx" presStyleLbl="alignAccFollowNode1" presStyleIdx="2" presStyleCnt="4">
        <dgm:presLayoutVars>
          <dgm:bulletEnabled val="1"/>
        </dgm:presLayoutVars>
      </dgm:prSet>
      <dgm:spPr/>
    </dgm:pt>
    <dgm:pt modelId="{D1BC390E-72A8-4699-901F-4027B5C2C5F9}" type="pres">
      <dgm:prSet presAssocID="{C0A72FCB-8CDA-4540-9A6E-D7A767E8E6E8}" presName="space" presStyleCnt="0"/>
      <dgm:spPr/>
    </dgm:pt>
    <dgm:pt modelId="{BDF85281-8680-4A23-A5DD-7944D85E6BFC}" type="pres">
      <dgm:prSet presAssocID="{E42725F4-336E-4083-9C43-488DAFE113EA}" presName="composite" presStyleCnt="0"/>
      <dgm:spPr/>
    </dgm:pt>
    <dgm:pt modelId="{6404A2C2-E4FD-44CF-B256-27ED9C6F585C}" type="pres">
      <dgm:prSet presAssocID="{E42725F4-336E-4083-9C43-488DAFE113E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425E5C5B-68E8-4D66-83B4-86C0EFCD216B}" type="pres">
      <dgm:prSet presAssocID="{E42725F4-336E-4083-9C43-488DAFE113EA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698FD721-F0AD-49F1-B269-1A07595BDCD6}" type="presOf" srcId="{76F5B65F-2828-4ABF-9E02-E83AE1CD262A}" destId="{5CA9B0C8-135A-4321-BCCC-F5965DD6CF88}" srcOrd="0" destOrd="0" presId="urn:microsoft.com/office/officeart/2005/8/layout/hList1"/>
    <dgm:cxn modelId="{F9EE3026-1C46-4509-BCFE-85EC751E00A4}" srcId="{E42725F4-336E-4083-9C43-488DAFE113EA}" destId="{48800A29-7251-4A03-873C-4AFEAEAC8A5B}" srcOrd="3" destOrd="0" parTransId="{B0641AF4-E5A6-4575-A4F0-D87883F25087}" sibTransId="{79B9F801-840E-4A47-B5E3-5589BFD41715}"/>
    <dgm:cxn modelId="{D0ECE634-0EAF-4E01-8BB9-E082962A2246}" type="presOf" srcId="{F0EDE031-2C1C-4FB9-82B6-F3B34416015F}" destId="{6A9AFFB2-0A9E-4DC4-9919-1278809CF3A3}" srcOrd="0" destOrd="0" presId="urn:microsoft.com/office/officeart/2005/8/layout/hList1"/>
    <dgm:cxn modelId="{56636038-79A6-4E46-BC52-4DE244647309}" srcId="{A56FDB59-BD5A-43F6-8247-B7C50D10FF92}" destId="{8D579296-BBBD-408C-BED3-355EC651781E}" srcOrd="2" destOrd="0" parTransId="{51C5D4F6-4B22-4F14-95F1-4B8A5C7DB90A}" sibTransId="{C0A72FCB-8CDA-4540-9A6E-D7A767E8E6E8}"/>
    <dgm:cxn modelId="{52E23A66-42B5-4415-99DF-085D910172D9}" type="presOf" srcId="{F102DA24-10E0-470C-8FE8-D30C88BCB598}" destId="{425E5C5B-68E8-4D66-83B4-86C0EFCD216B}" srcOrd="0" destOrd="0" presId="urn:microsoft.com/office/officeart/2005/8/layout/hList1"/>
    <dgm:cxn modelId="{AF3AA066-83D9-4C8E-B073-A09DDA2EE64D}" type="presOf" srcId="{01119F87-5F58-402B-A65C-2D95C0BC483A}" destId="{6D2139A5-0249-4DEE-B33D-4C8C1B376EDC}" srcOrd="0" destOrd="3" presId="urn:microsoft.com/office/officeart/2005/8/layout/hList1"/>
    <dgm:cxn modelId="{0142DE69-4557-4B88-883B-39FE1334270A}" srcId="{8D579296-BBBD-408C-BED3-355EC651781E}" destId="{BC824588-DE5A-40D7-95C8-9266459FEBEA}" srcOrd="3" destOrd="0" parTransId="{044E374B-6C9D-4F1C-87EE-B5AE27BC4BAA}" sibTransId="{00A6C875-3488-46EF-B441-D1B038C7FE11}"/>
    <dgm:cxn modelId="{C6E1FF6D-F7B0-4E0A-B51F-359F1D35AF66}" srcId="{8D579296-BBBD-408C-BED3-355EC651781E}" destId="{547D3F7E-CB91-4866-907A-72D9358BEB93}" srcOrd="2" destOrd="0" parTransId="{67CD1AAD-3853-4F7C-8A7E-A230F2EBA69E}" sibTransId="{68061482-3233-475A-B857-9429A93AB4DB}"/>
    <dgm:cxn modelId="{E5B6A16E-CF1E-4B1B-A632-57C3C6058A93}" type="presOf" srcId="{48800A29-7251-4A03-873C-4AFEAEAC8A5B}" destId="{425E5C5B-68E8-4D66-83B4-86C0EFCD216B}" srcOrd="0" destOrd="3" presId="urn:microsoft.com/office/officeart/2005/8/layout/hList1"/>
    <dgm:cxn modelId="{618D0470-A33B-435A-A9D3-36982CB69BCF}" srcId="{8D579296-BBBD-408C-BED3-355EC651781E}" destId="{11051C00-19D4-410D-8B46-13EC442127C6}" srcOrd="0" destOrd="0" parTransId="{89E0C507-8503-4972-9424-A69B00F1ABA3}" sibTransId="{B40892AC-95CA-464E-9F31-1E1CA2C4E9CF}"/>
    <dgm:cxn modelId="{610D9D70-709C-4855-B663-F5227CAA96F6}" srcId="{E42725F4-336E-4083-9C43-488DAFE113EA}" destId="{CA0E4165-3D4F-4678-BEFA-636070B212A4}" srcOrd="1" destOrd="0" parTransId="{CBB1F1EC-52C7-4EE6-8190-2ECE88C4EB4B}" sibTransId="{DF0C8B5C-04F5-4238-95D6-4D0413C75C70}"/>
    <dgm:cxn modelId="{301CEA53-FAE9-4019-9BEF-D196FD7AD43F}" type="presOf" srcId="{11051C00-19D4-410D-8B46-13EC442127C6}" destId="{45A946ED-2464-41A5-8EA9-D50B4A9546EC}" srcOrd="0" destOrd="0" presId="urn:microsoft.com/office/officeart/2005/8/layout/hList1"/>
    <dgm:cxn modelId="{E33C5458-BC3D-4AAA-8F4B-9199ED7F8FAA}" srcId="{E42725F4-336E-4083-9C43-488DAFE113EA}" destId="{F102DA24-10E0-470C-8FE8-D30C88BCB598}" srcOrd="0" destOrd="0" parTransId="{F7045F60-8031-4808-A72B-CF9B862C4BFC}" sibTransId="{5691EB58-F392-4613-B199-399863F1CB31}"/>
    <dgm:cxn modelId="{CB0A3259-4C18-44DE-BE5F-8E98A26EB5DB}" type="presOf" srcId="{6FCE2E13-A4C9-49ED-B494-61CBDFB461E4}" destId="{A13A25DE-A14B-4858-8716-B202A784D9EC}" srcOrd="0" destOrd="1" presId="urn:microsoft.com/office/officeart/2005/8/layout/hList1"/>
    <dgm:cxn modelId="{0BC73C59-84AF-4E4D-A458-E07995389B1F}" type="presOf" srcId="{A9E048E6-7F4F-4879-8BB3-7CE8AD6C2FA7}" destId="{A13A25DE-A14B-4858-8716-B202A784D9EC}" srcOrd="0" destOrd="0" presId="urn:microsoft.com/office/officeart/2005/8/layout/hList1"/>
    <dgm:cxn modelId="{C9DDCF7C-A589-4CC8-8EC1-DD5D9CB544C8}" type="presOf" srcId="{9DBBCF67-A9C2-4A54-986B-1526ED132082}" destId="{6D2139A5-0249-4DEE-B33D-4C8C1B376EDC}" srcOrd="0" destOrd="4" presId="urn:microsoft.com/office/officeart/2005/8/layout/hList1"/>
    <dgm:cxn modelId="{79972A7D-5564-41BF-B829-5A05652A2F02}" type="presOf" srcId="{5A6C8AB3-C641-4B7B-9B82-FE4DC5C61F50}" destId="{6D2139A5-0249-4DEE-B33D-4C8C1B376EDC}" srcOrd="0" destOrd="0" presId="urn:microsoft.com/office/officeart/2005/8/layout/hList1"/>
    <dgm:cxn modelId="{DBAE5181-5522-42F4-8E20-782EFFB7CE21}" srcId="{76F5B65F-2828-4ABF-9E02-E83AE1CD262A}" destId="{CA3AF357-91EB-4726-9BFD-968B3CA3F627}" srcOrd="4" destOrd="0" parTransId="{D5FA024A-4AE1-4B65-AFE9-821324846A0C}" sibTransId="{F7F38840-01DF-476D-8686-74EBDD9C9F79}"/>
    <dgm:cxn modelId="{A3C2368A-5CAC-4406-90A0-1F793E75FB13}" srcId="{F0EDE031-2C1C-4FB9-82B6-F3B34416015F}" destId="{2C8A712D-C8E1-4943-8761-34939246F72A}" srcOrd="2" destOrd="0" parTransId="{5E975782-1B92-4A8D-9668-9C2C838F17C4}" sibTransId="{426D43D1-7888-4BCC-AE0A-EA75413D6D1D}"/>
    <dgm:cxn modelId="{5562B890-0DDD-4655-97E9-4DBD7699BBD7}" type="presOf" srcId="{445DAA91-8E3E-4DD0-8E00-7556344DA367}" destId="{A13A25DE-A14B-4858-8716-B202A784D9EC}" srcOrd="0" destOrd="2" presId="urn:microsoft.com/office/officeart/2005/8/layout/hList1"/>
    <dgm:cxn modelId="{32B2D99A-B23C-4395-95B0-E4C9B504CC00}" type="presOf" srcId="{BC824588-DE5A-40D7-95C8-9266459FEBEA}" destId="{45A946ED-2464-41A5-8EA9-D50B4A9546EC}" srcOrd="0" destOrd="3" presId="urn:microsoft.com/office/officeart/2005/8/layout/hList1"/>
    <dgm:cxn modelId="{165C65A1-6B81-4C23-A5D5-023113028779}" type="presOf" srcId="{E42725F4-336E-4083-9C43-488DAFE113EA}" destId="{6404A2C2-E4FD-44CF-B256-27ED9C6F585C}" srcOrd="0" destOrd="0" presId="urn:microsoft.com/office/officeart/2005/8/layout/hList1"/>
    <dgm:cxn modelId="{41FEDBA2-1C28-4659-BF88-499BDC8C920F}" type="presOf" srcId="{2C8A712D-C8E1-4943-8761-34939246F72A}" destId="{6D2139A5-0249-4DEE-B33D-4C8C1B376EDC}" srcOrd="0" destOrd="2" presId="urn:microsoft.com/office/officeart/2005/8/layout/hList1"/>
    <dgm:cxn modelId="{53E405A4-0A7C-4DB4-9162-16A4A7173F1D}" srcId="{A56FDB59-BD5A-43F6-8247-B7C50D10FF92}" destId="{F0EDE031-2C1C-4FB9-82B6-F3B34416015F}" srcOrd="1" destOrd="0" parTransId="{6118B1D3-7522-49E5-AFCF-5FC6AD69B55E}" sibTransId="{71AAFD2F-5E45-4E0E-B98F-CA26C6206634}"/>
    <dgm:cxn modelId="{BBFE86A7-F45B-4EED-835B-32E0465603BD}" type="presOf" srcId="{8D579296-BBBD-408C-BED3-355EC651781E}" destId="{023BE1DE-0B30-4388-8AFA-359B6C6A7367}" srcOrd="0" destOrd="0" presId="urn:microsoft.com/office/officeart/2005/8/layout/hList1"/>
    <dgm:cxn modelId="{02D6AAAB-B8FA-45F6-B221-EB52C995D245}" type="presOf" srcId="{A56FDB59-BD5A-43F6-8247-B7C50D10FF92}" destId="{57BF806C-D7BE-42BB-ABD3-70764D41445F}" srcOrd="0" destOrd="0" presId="urn:microsoft.com/office/officeart/2005/8/layout/hList1"/>
    <dgm:cxn modelId="{604CA3B0-93F5-4A57-AD6B-688DB4217C46}" srcId="{F0EDE031-2C1C-4FB9-82B6-F3B34416015F}" destId="{BCEDB7E1-8C83-41DE-831B-15A361708F19}" srcOrd="1" destOrd="0" parTransId="{98B07327-E912-4103-8988-9F4C95E6E4EF}" sibTransId="{8FF817D0-C4A1-4478-81A9-B17FE0F6EB52}"/>
    <dgm:cxn modelId="{25C4BEB2-34D5-4448-8772-4E014001773D}" type="presOf" srcId="{A623EB79-39A8-47D2-882B-C1D1744BC827}" destId="{45A946ED-2464-41A5-8EA9-D50B4A9546EC}" srcOrd="0" destOrd="1" presId="urn:microsoft.com/office/officeart/2005/8/layout/hList1"/>
    <dgm:cxn modelId="{42FAA6BF-59E9-4C90-AA2E-C31310A5C0F3}" srcId="{F0EDE031-2C1C-4FB9-82B6-F3B34416015F}" destId="{01119F87-5F58-402B-A65C-2D95C0BC483A}" srcOrd="3" destOrd="0" parTransId="{DF893E36-CE72-4659-9694-99DA245983DF}" sibTransId="{7FEF777B-0888-4F5C-BDF2-5B7C2918F45D}"/>
    <dgm:cxn modelId="{5ADBF3C0-F7E2-46D9-B7E2-6D6AECD5354E}" srcId="{A56FDB59-BD5A-43F6-8247-B7C50D10FF92}" destId="{E42725F4-336E-4083-9C43-488DAFE113EA}" srcOrd="3" destOrd="0" parTransId="{631BB5A1-38F9-4BCC-AF8D-38F74682A4B8}" sibTransId="{B033C59A-7663-4A39-9824-4E8F4DAC10A0}"/>
    <dgm:cxn modelId="{357D63C4-ACE3-4BF4-94E8-82BACD7B6F1B}" srcId="{F0EDE031-2C1C-4FB9-82B6-F3B34416015F}" destId="{5A6C8AB3-C641-4B7B-9B82-FE4DC5C61F50}" srcOrd="0" destOrd="0" parTransId="{D46B7D9F-A71E-4A44-A60F-E494806329EE}" sibTransId="{98B0473B-98DB-4129-813B-C0FAB4D4DF01}"/>
    <dgm:cxn modelId="{35F452CD-82C9-40C3-8A60-B9DCC572F210}" srcId="{8D579296-BBBD-408C-BED3-355EC651781E}" destId="{A623EB79-39A8-47D2-882B-C1D1744BC827}" srcOrd="1" destOrd="0" parTransId="{F093B282-F3DA-40EE-9312-759D597EE138}" sibTransId="{14B47934-C9B7-4541-B2CB-CDE56F8E38AB}"/>
    <dgm:cxn modelId="{D46FB8CD-30F7-42C4-B1C5-F7EA1DD2AF89}" type="presOf" srcId="{2E2E8EDA-3933-4168-915D-6EACD8BE46E6}" destId="{A13A25DE-A14B-4858-8716-B202A784D9EC}" srcOrd="0" destOrd="3" presId="urn:microsoft.com/office/officeart/2005/8/layout/hList1"/>
    <dgm:cxn modelId="{CA57C4CD-E255-4E13-9F7E-736E3CA7C89E}" srcId="{F0EDE031-2C1C-4FB9-82B6-F3B34416015F}" destId="{9DBBCF67-A9C2-4A54-986B-1526ED132082}" srcOrd="4" destOrd="0" parTransId="{AF224C94-04B4-42DC-8403-B53676F4B789}" sibTransId="{716C967F-C5D9-4F65-94FE-9F3F99282F45}"/>
    <dgm:cxn modelId="{AFD739CE-210C-4303-878C-184036AAC092}" srcId="{E42725F4-336E-4083-9C43-488DAFE113EA}" destId="{045AB83A-31CD-4F8A-AA8E-8A3EE811B2FD}" srcOrd="2" destOrd="0" parTransId="{5F591774-5F2C-482C-9044-BD43843CBE88}" sibTransId="{4CADE16A-38C2-4D0D-BAE1-143F0275188E}"/>
    <dgm:cxn modelId="{0A22F4D2-4D89-4466-B0E5-7F7D8C6E172F}" srcId="{76F5B65F-2828-4ABF-9E02-E83AE1CD262A}" destId="{6FCE2E13-A4C9-49ED-B494-61CBDFB461E4}" srcOrd="1" destOrd="0" parTransId="{50CCE544-A5D9-4CE7-9854-3FD7A0264C11}" sibTransId="{0A1EFAC5-2541-47BF-B940-3F524DDACA76}"/>
    <dgm:cxn modelId="{1C9852DF-414A-4AF0-BB90-9671BB089A4E}" srcId="{76F5B65F-2828-4ABF-9E02-E83AE1CD262A}" destId="{2E2E8EDA-3933-4168-915D-6EACD8BE46E6}" srcOrd="3" destOrd="0" parTransId="{3E230A8A-1259-4910-A339-977C321A4B83}" sibTransId="{D55ADB1F-6BA4-4C9D-8182-985DF733B220}"/>
    <dgm:cxn modelId="{B45A97E1-488A-401F-AAC0-40C26FC5C00B}" type="presOf" srcId="{BCEDB7E1-8C83-41DE-831B-15A361708F19}" destId="{6D2139A5-0249-4DEE-B33D-4C8C1B376EDC}" srcOrd="0" destOrd="1" presId="urn:microsoft.com/office/officeart/2005/8/layout/hList1"/>
    <dgm:cxn modelId="{24C4FBE4-F0DF-4019-9D53-D90B4B7E1C08}" type="presOf" srcId="{CA3AF357-91EB-4726-9BFD-968B3CA3F627}" destId="{A13A25DE-A14B-4858-8716-B202A784D9EC}" srcOrd="0" destOrd="4" presId="urn:microsoft.com/office/officeart/2005/8/layout/hList1"/>
    <dgm:cxn modelId="{A6DE8EF0-15A9-4318-8DE7-34D9F9FFC586}" srcId="{A56FDB59-BD5A-43F6-8247-B7C50D10FF92}" destId="{76F5B65F-2828-4ABF-9E02-E83AE1CD262A}" srcOrd="0" destOrd="0" parTransId="{67E97937-F433-4D13-8F9D-438DFACF3CF0}" sibTransId="{01817E8D-88CC-428C-B8D2-4E344C55B30D}"/>
    <dgm:cxn modelId="{581CD3F1-8380-46A1-9110-09DDD96A8BB6}" type="presOf" srcId="{045AB83A-31CD-4F8A-AA8E-8A3EE811B2FD}" destId="{425E5C5B-68E8-4D66-83B4-86C0EFCD216B}" srcOrd="0" destOrd="2" presId="urn:microsoft.com/office/officeart/2005/8/layout/hList1"/>
    <dgm:cxn modelId="{96A533F2-E833-465B-9281-D347068B9654}" srcId="{76F5B65F-2828-4ABF-9E02-E83AE1CD262A}" destId="{445DAA91-8E3E-4DD0-8E00-7556344DA367}" srcOrd="2" destOrd="0" parTransId="{5B9CA1CC-6AA2-4D18-81F2-BAF5A567DB6A}" sibTransId="{9C4DE808-8D09-4DA2-931C-C7639D864287}"/>
    <dgm:cxn modelId="{008E30F3-CC54-4E6C-8062-531CE545B615}" srcId="{76F5B65F-2828-4ABF-9E02-E83AE1CD262A}" destId="{A9E048E6-7F4F-4879-8BB3-7CE8AD6C2FA7}" srcOrd="0" destOrd="0" parTransId="{0B395E36-57AF-49FD-9B44-E37A4FCDFE13}" sibTransId="{08913C5E-BADF-41A8-83D5-E6A5C493BCC2}"/>
    <dgm:cxn modelId="{4EC361F9-FFA7-4330-AA53-806A0564ECEB}" type="presOf" srcId="{547D3F7E-CB91-4866-907A-72D9358BEB93}" destId="{45A946ED-2464-41A5-8EA9-D50B4A9546EC}" srcOrd="0" destOrd="2" presId="urn:microsoft.com/office/officeart/2005/8/layout/hList1"/>
    <dgm:cxn modelId="{35A6DEFB-5754-4DEE-A90B-55E53804B1C1}" type="presOf" srcId="{CA0E4165-3D4F-4678-BEFA-636070B212A4}" destId="{425E5C5B-68E8-4D66-83B4-86C0EFCD216B}" srcOrd="0" destOrd="1" presId="urn:microsoft.com/office/officeart/2005/8/layout/hList1"/>
    <dgm:cxn modelId="{8F395C1C-90BB-4F83-9F74-574201F5228C}" type="presParOf" srcId="{57BF806C-D7BE-42BB-ABD3-70764D41445F}" destId="{CBDABF5D-95DC-43F0-A34C-6C96B546B233}" srcOrd="0" destOrd="0" presId="urn:microsoft.com/office/officeart/2005/8/layout/hList1"/>
    <dgm:cxn modelId="{3F4FDCBD-C502-4A85-9474-A68634EE0CD1}" type="presParOf" srcId="{CBDABF5D-95DC-43F0-A34C-6C96B546B233}" destId="{5CA9B0C8-135A-4321-BCCC-F5965DD6CF88}" srcOrd="0" destOrd="0" presId="urn:microsoft.com/office/officeart/2005/8/layout/hList1"/>
    <dgm:cxn modelId="{A8CFE6C4-717A-4558-AADA-76B48F562462}" type="presParOf" srcId="{CBDABF5D-95DC-43F0-A34C-6C96B546B233}" destId="{A13A25DE-A14B-4858-8716-B202A784D9EC}" srcOrd="1" destOrd="0" presId="urn:microsoft.com/office/officeart/2005/8/layout/hList1"/>
    <dgm:cxn modelId="{D847F93B-327A-402B-8F40-E39850277FAC}" type="presParOf" srcId="{57BF806C-D7BE-42BB-ABD3-70764D41445F}" destId="{94A8EE9B-F2C6-4B08-83D0-D642B5772001}" srcOrd="1" destOrd="0" presId="urn:microsoft.com/office/officeart/2005/8/layout/hList1"/>
    <dgm:cxn modelId="{5928E163-CD63-4FA4-A1A2-3C4562C334E0}" type="presParOf" srcId="{57BF806C-D7BE-42BB-ABD3-70764D41445F}" destId="{20115B35-AF0F-4B8B-AE25-7423E64165D7}" srcOrd="2" destOrd="0" presId="urn:microsoft.com/office/officeart/2005/8/layout/hList1"/>
    <dgm:cxn modelId="{9752D0D7-6AD7-4C56-B24C-1BF7083A3582}" type="presParOf" srcId="{20115B35-AF0F-4B8B-AE25-7423E64165D7}" destId="{6A9AFFB2-0A9E-4DC4-9919-1278809CF3A3}" srcOrd="0" destOrd="0" presId="urn:microsoft.com/office/officeart/2005/8/layout/hList1"/>
    <dgm:cxn modelId="{78553DAB-845B-4C12-B656-65278B26EF0B}" type="presParOf" srcId="{20115B35-AF0F-4B8B-AE25-7423E64165D7}" destId="{6D2139A5-0249-4DEE-B33D-4C8C1B376EDC}" srcOrd="1" destOrd="0" presId="urn:microsoft.com/office/officeart/2005/8/layout/hList1"/>
    <dgm:cxn modelId="{745989DE-6C28-434D-B766-9E39A1D7ABBC}" type="presParOf" srcId="{57BF806C-D7BE-42BB-ABD3-70764D41445F}" destId="{B3D1F34B-4CFA-4E56-9D56-8F4F3706DE41}" srcOrd="3" destOrd="0" presId="urn:microsoft.com/office/officeart/2005/8/layout/hList1"/>
    <dgm:cxn modelId="{D3BE7BDC-D454-48B6-9C0A-1BBCFBDE8729}" type="presParOf" srcId="{57BF806C-D7BE-42BB-ABD3-70764D41445F}" destId="{B319A684-1CFA-4804-B38D-6DB050E2839A}" srcOrd="4" destOrd="0" presId="urn:microsoft.com/office/officeart/2005/8/layout/hList1"/>
    <dgm:cxn modelId="{5FF2404B-88A2-4925-875C-CF2988B93530}" type="presParOf" srcId="{B319A684-1CFA-4804-B38D-6DB050E2839A}" destId="{023BE1DE-0B30-4388-8AFA-359B6C6A7367}" srcOrd="0" destOrd="0" presId="urn:microsoft.com/office/officeart/2005/8/layout/hList1"/>
    <dgm:cxn modelId="{06BA787A-ECEC-4520-B8C8-ADB756E613B5}" type="presParOf" srcId="{B319A684-1CFA-4804-B38D-6DB050E2839A}" destId="{45A946ED-2464-41A5-8EA9-D50B4A9546EC}" srcOrd="1" destOrd="0" presId="urn:microsoft.com/office/officeart/2005/8/layout/hList1"/>
    <dgm:cxn modelId="{028863E6-AA3A-4CC6-9F44-7A938F08537E}" type="presParOf" srcId="{57BF806C-D7BE-42BB-ABD3-70764D41445F}" destId="{D1BC390E-72A8-4699-901F-4027B5C2C5F9}" srcOrd="5" destOrd="0" presId="urn:microsoft.com/office/officeart/2005/8/layout/hList1"/>
    <dgm:cxn modelId="{8254B8F3-DFC2-4E8A-B083-F8F8E5EF36DA}" type="presParOf" srcId="{57BF806C-D7BE-42BB-ABD3-70764D41445F}" destId="{BDF85281-8680-4A23-A5DD-7944D85E6BFC}" srcOrd="6" destOrd="0" presId="urn:microsoft.com/office/officeart/2005/8/layout/hList1"/>
    <dgm:cxn modelId="{3A4C28BC-EF81-4E2C-95BD-6B4F6E3AFAD2}" type="presParOf" srcId="{BDF85281-8680-4A23-A5DD-7944D85E6BFC}" destId="{6404A2C2-E4FD-44CF-B256-27ED9C6F585C}" srcOrd="0" destOrd="0" presId="urn:microsoft.com/office/officeart/2005/8/layout/hList1"/>
    <dgm:cxn modelId="{207BEB51-39F6-45D7-A00F-9FDC698E2A51}" type="presParOf" srcId="{BDF85281-8680-4A23-A5DD-7944D85E6BFC}" destId="{425E5C5B-68E8-4D66-83B4-86C0EFCD21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6E48F9-9E19-4568-AF5E-F3B69A36F6C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6C83C10-E7D8-4F76-9B38-20870C6266E7}">
      <dgm:prSet phldrT="[Text]" custT="1"/>
      <dgm:spPr/>
      <dgm:t>
        <a:bodyPr/>
        <a:lstStyle/>
        <a:p>
          <a:r>
            <a: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System Integration Testing</a:t>
          </a:r>
        </a:p>
      </dgm:t>
    </dgm:pt>
    <dgm:pt modelId="{CAAD146E-5106-4884-BE24-C620E812DD7C}" type="parTrans" cxnId="{9BA16036-5166-40AB-8C54-BE1A46C81572}">
      <dgm:prSet/>
      <dgm:spPr/>
      <dgm:t>
        <a:bodyPr/>
        <a:lstStyle/>
        <a:p>
          <a:endParaRPr lang="en-IN"/>
        </a:p>
      </dgm:t>
    </dgm:pt>
    <dgm:pt modelId="{C89AAF1C-1C19-4570-B8C4-1DEDCB44530A}" type="sibTrans" cxnId="{9BA16036-5166-40AB-8C54-BE1A46C81572}">
      <dgm:prSet/>
      <dgm:spPr/>
      <dgm:t>
        <a:bodyPr/>
        <a:lstStyle/>
        <a:p>
          <a:endParaRPr lang="en-IN"/>
        </a:p>
      </dgm:t>
    </dgm:pt>
    <dgm:pt modelId="{2EC19DE5-2E78-42E7-811A-98FC809807C0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 dummy system is prepared with dummy data</a:t>
          </a:r>
        </a:p>
      </dgm:t>
    </dgm:pt>
    <dgm:pt modelId="{2A8B4AE7-C947-4E10-BAF8-20AA1E5956B2}" type="parTrans" cxnId="{A4109D01-0DEB-4344-A2F6-8E60B7EBC69B}">
      <dgm:prSet/>
      <dgm:spPr/>
      <dgm:t>
        <a:bodyPr/>
        <a:lstStyle/>
        <a:p>
          <a:endParaRPr lang="en-IN"/>
        </a:p>
      </dgm:t>
    </dgm:pt>
    <dgm:pt modelId="{7094CE82-6919-4563-B15A-1E15E20773BA}" type="sibTrans" cxnId="{A4109D01-0DEB-4344-A2F6-8E60B7EBC69B}">
      <dgm:prSet/>
      <dgm:spPr/>
      <dgm:t>
        <a:bodyPr/>
        <a:lstStyle/>
        <a:p>
          <a:endParaRPr lang="en-IN"/>
        </a:p>
      </dgm:t>
    </dgm:pt>
    <dgm:pt modelId="{4C94D11B-40C8-475B-B6DB-13F036857AFA}">
      <dgm:prSet phldrT="[Text]" custT="1"/>
      <dgm:spPr/>
      <dgm:t>
        <a:bodyPr/>
        <a:lstStyle/>
        <a:p>
          <a:r>
            <a: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User Acceptance Testing</a:t>
          </a:r>
        </a:p>
      </dgm:t>
    </dgm:pt>
    <dgm:pt modelId="{C3B54282-94B3-42F3-A73C-3F8EC329B2F7}" type="parTrans" cxnId="{5B873967-A8E2-4C3D-9EDA-91B6091B14AE}">
      <dgm:prSet/>
      <dgm:spPr/>
      <dgm:t>
        <a:bodyPr/>
        <a:lstStyle/>
        <a:p>
          <a:endParaRPr lang="en-IN"/>
        </a:p>
      </dgm:t>
    </dgm:pt>
    <dgm:pt modelId="{C7DAA058-0D5B-4EEC-835C-AFB18F07C608}" type="sibTrans" cxnId="{5B873967-A8E2-4C3D-9EDA-91B6091B14AE}">
      <dgm:prSet/>
      <dgm:spPr/>
      <dgm:t>
        <a:bodyPr/>
        <a:lstStyle/>
        <a:p>
          <a:endParaRPr lang="en-IN"/>
        </a:p>
      </dgm:t>
    </dgm:pt>
    <dgm:pt modelId="{1497CE66-AEF7-46D2-B9D0-0421D64B7AC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Performed when the project is near to live</a:t>
          </a:r>
        </a:p>
      </dgm:t>
    </dgm:pt>
    <dgm:pt modelId="{FE999083-3143-4F74-B1CD-2EEF5BF0B2E0}" type="parTrans" cxnId="{DDCB3391-EC49-4EAF-A094-CEA399DD5CC8}">
      <dgm:prSet/>
      <dgm:spPr/>
      <dgm:t>
        <a:bodyPr/>
        <a:lstStyle/>
        <a:p>
          <a:endParaRPr lang="en-IN"/>
        </a:p>
      </dgm:t>
    </dgm:pt>
    <dgm:pt modelId="{674523F4-44E9-4C03-9740-0031D30B2A6F}" type="sibTrans" cxnId="{DDCB3391-EC49-4EAF-A094-CEA399DD5CC8}">
      <dgm:prSet/>
      <dgm:spPr/>
      <dgm:t>
        <a:bodyPr/>
        <a:lstStyle/>
        <a:p>
          <a:endParaRPr lang="en-IN"/>
        </a:p>
      </dgm:t>
    </dgm:pt>
    <dgm:pt modelId="{32FC058D-FA9F-443A-A32B-7C85A56038FB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</dgm:t>
    </dgm:pt>
    <dgm:pt modelId="{DD79825C-282B-4F2C-B883-FF8A2B8DAD76}" type="sibTrans" cxnId="{E438E5D4-587D-4009-BA21-9517BEF3FBD4}">
      <dgm:prSet/>
      <dgm:spPr/>
      <dgm:t>
        <a:bodyPr/>
        <a:lstStyle/>
        <a:p>
          <a:endParaRPr lang="en-IN"/>
        </a:p>
      </dgm:t>
    </dgm:pt>
    <dgm:pt modelId="{A2B70BAB-D833-491D-94AA-9DFA95227885}" type="parTrans" cxnId="{E438E5D4-587D-4009-BA21-9517BEF3FBD4}">
      <dgm:prSet/>
      <dgm:spPr/>
      <dgm:t>
        <a:bodyPr/>
        <a:lstStyle/>
        <a:p>
          <a:endParaRPr lang="en-IN"/>
        </a:p>
      </dgm:t>
    </dgm:pt>
    <dgm:pt modelId="{3E345444-3C2F-4885-8B7E-73D2B5E99F0C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results are documented</a:t>
          </a:r>
        </a:p>
      </dgm:t>
    </dgm:pt>
    <dgm:pt modelId="{DF3A5EBA-ACEB-4292-ACFD-782306C7BE74}" type="parTrans" cxnId="{7BF666FA-DF13-4776-9FD1-EBB570ABBFE9}">
      <dgm:prSet/>
      <dgm:spPr/>
      <dgm:t>
        <a:bodyPr/>
        <a:lstStyle/>
        <a:p>
          <a:endParaRPr lang="en-IN"/>
        </a:p>
      </dgm:t>
    </dgm:pt>
    <dgm:pt modelId="{7A9B2A6E-7756-4DDC-B3AF-3549FF2388C5}" type="sibTrans" cxnId="{7BF666FA-DF13-4776-9FD1-EBB570ABBFE9}">
      <dgm:prSet/>
      <dgm:spPr/>
      <dgm:t>
        <a:bodyPr/>
        <a:lstStyle/>
        <a:p>
          <a:endParaRPr lang="en-IN"/>
        </a:p>
      </dgm:t>
    </dgm:pt>
    <dgm:pt modelId="{9869CDDA-B8D0-4AC6-8BA1-D6A4217DD32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SIT Test Report is published to stakeholders</a:t>
          </a:r>
        </a:p>
      </dgm:t>
    </dgm:pt>
    <dgm:pt modelId="{3966CD37-AAAA-465E-AEFE-140EFAAA10EA}" type="parTrans" cxnId="{EACEADB9-F77B-4E59-BCC0-92223CD86EF1}">
      <dgm:prSet/>
      <dgm:spPr/>
      <dgm:t>
        <a:bodyPr/>
        <a:lstStyle/>
        <a:p>
          <a:endParaRPr lang="en-IN"/>
        </a:p>
      </dgm:t>
    </dgm:pt>
    <dgm:pt modelId="{B4725451-376A-4DB8-A77A-894EE0BA089A}" type="sibTrans" cxnId="{EACEADB9-F77B-4E59-BCC0-92223CD86EF1}">
      <dgm:prSet/>
      <dgm:spPr/>
      <dgm:t>
        <a:bodyPr/>
        <a:lstStyle/>
        <a:p>
          <a:endParaRPr lang="en-IN"/>
        </a:p>
      </dgm:t>
    </dgm:pt>
    <dgm:pt modelId="{EE4DBD28-32CD-42FB-8CE1-F1AC0E7ABE51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Scenarios are cloned using internal data</a:t>
          </a:r>
        </a:p>
      </dgm:t>
    </dgm:pt>
    <dgm:pt modelId="{3CB332B6-B2E9-41A8-8CDC-90C87569DA0D}" type="parTrans" cxnId="{08265357-ABCF-4F68-BD01-733187D59B8C}">
      <dgm:prSet/>
      <dgm:spPr/>
      <dgm:t>
        <a:bodyPr/>
        <a:lstStyle/>
        <a:p>
          <a:endParaRPr lang="en-IN"/>
        </a:p>
      </dgm:t>
    </dgm:pt>
    <dgm:pt modelId="{DBB398F4-23CE-48FA-B2A1-6EB9A1463688}" type="sibTrans" cxnId="{08265357-ABCF-4F68-BD01-733187D59B8C}">
      <dgm:prSet/>
      <dgm:spPr/>
      <dgm:t>
        <a:bodyPr/>
        <a:lstStyle/>
        <a:p>
          <a:endParaRPr lang="en-IN"/>
        </a:p>
      </dgm:t>
    </dgm:pt>
    <dgm:pt modelId="{78A23E5E-7BBF-41F6-9BDC-7D9E3C3B817C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</dgm:t>
    </dgm:pt>
    <dgm:pt modelId="{5F70CF53-1D4F-4DBB-B481-25BD20728CB7}" type="parTrans" cxnId="{C9E9FEC6-0DA8-43F1-AEA4-D6609E37B77E}">
      <dgm:prSet/>
      <dgm:spPr/>
      <dgm:t>
        <a:bodyPr/>
        <a:lstStyle/>
        <a:p>
          <a:endParaRPr lang="en-IN"/>
        </a:p>
      </dgm:t>
    </dgm:pt>
    <dgm:pt modelId="{628E7B41-7511-4156-A5BD-D37319B6429D}" type="sibTrans" cxnId="{C9E9FEC6-0DA8-43F1-AEA4-D6609E37B77E}">
      <dgm:prSet/>
      <dgm:spPr/>
      <dgm:t>
        <a:bodyPr/>
        <a:lstStyle/>
        <a:p>
          <a:endParaRPr lang="en-IN"/>
        </a:p>
      </dgm:t>
    </dgm:pt>
    <dgm:pt modelId="{CC585E3E-C5AF-49E3-846F-363410928FD4}">
      <dgm:prSet phldrT="[Text]" custT="1"/>
      <dgm:spPr/>
      <dgm:t>
        <a:bodyPr/>
        <a:lstStyle/>
        <a:p>
          <a:r>
            <a:rPr lang="en-IN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UAT Test Report is published to stakeholders</a:t>
          </a:r>
          <a:endParaRPr lang="en-IN" sz="1800" dirty="0">
            <a:solidFill>
              <a:schemeClr val="accent2">
                <a:lumMod val="75000"/>
              </a:schemeClr>
            </a:solidFill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8A72B17-27F5-4B0D-8254-BA79873EC286}" type="parTrans" cxnId="{B23039D8-50F5-48B6-928D-F3B365C32944}">
      <dgm:prSet/>
      <dgm:spPr/>
      <dgm:t>
        <a:bodyPr/>
        <a:lstStyle/>
        <a:p>
          <a:endParaRPr lang="en-IN"/>
        </a:p>
      </dgm:t>
    </dgm:pt>
    <dgm:pt modelId="{EF0139EE-E7E8-442D-93CB-80ABE28CA260}" type="sibTrans" cxnId="{B23039D8-50F5-48B6-928D-F3B365C32944}">
      <dgm:prSet/>
      <dgm:spPr/>
      <dgm:t>
        <a:bodyPr/>
        <a:lstStyle/>
        <a:p>
          <a:endParaRPr lang="en-IN"/>
        </a:p>
      </dgm:t>
    </dgm:pt>
    <dgm:pt modelId="{EC72398C-E252-4EA8-B314-96FB6E8AA792}" type="pres">
      <dgm:prSet presAssocID="{A46E48F9-9E19-4568-AF5E-F3B69A36F6C7}" presName="Name0" presStyleCnt="0">
        <dgm:presLayoutVars>
          <dgm:dir/>
          <dgm:animLvl val="lvl"/>
          <dgm:resizeHandles/>
        </dgm:presLayoutVars>
      </dgm:prSet>
      <dgm:spPr/>
    </dgm:pt>
    <dgm:pt modelId="{85C69399-633B-4DD2-86F3-E6D9508630E9}" type="pres">
      <dgm:prSet presAssocID="{46C83C10-E7D8-4F76-9B38-20870C6266E7}" presName="linNode" presStyleCnt="0"/>
      <dgm:spPr/>
    </dgm:pt>
    <dgm:pt modelId="{BEB2D0A8-2A78-46FF-B4F9-3FD25DA0EBE8}" type="pres">
      <dgm:prSet presAssocID="{46C83C10-E7D8-4F76-9B38-20870C6266E7}" presName="parentShp" presStyleLbl="node1" presStyleIdx="0" presStyleCnt="2" custScaleX="58798">
        <dgm:presLayoutVars>
          <dgm:bulletEnabled val="1"/>
        </dgm:presLayoutVars>
      </dgm:prSet>
      <dgm:spPr/>
    </dgm:pt>
    <dgm:pt modelId="{2C8A3FAA-9F87-46A2-AC6B-9F979CD2FF48}" type="pres">
      <dgm:prSet presAssocID="{46C83C10-E7D8-4F76-9B38-20870C6266E7}" presName="childShp" presStyleLbl="bgAccFollowNode1" presStyleIdx="0" presStyleCnt="2">
        <dgm:presLayoutVars>
          <dgm:bulletEnabled val="1"/>
        </dgm:presLayoutVars>
      </dgm:prSet>
      <dgm:spPr/>
    </dgm:pt>
    <dgm:pt modelId="{124EB2B0-DEAF-439C-90CB-626C76BA4B62}" type="pres">
      <dgm:prSet presAssocID="{C89AAF1C-1C19-4570-B8C4-1DEDCB44530A}" presName="spacing" presStyleCnt="0"/>
      <dgm:spPr/>
    </dgm:pt>
    <dgm:pt modelId="{4BABD4B7-8079-45DA-AF68-1834E1D2EBE8}" type="pres">
      <dgm:prSet presAssocID="{4C94D11B-40C8-475B-B6DB-13F036857AFA}" presName="linNode" presStyleCnt="0"/>
      <dgm:spPr/>
    </dgm:pt>
    <dgm:pt modelId="{9EE77DD8-712C-4CE7-A304-DFE4B37194DC}" type="pres">
      <dgm:prSet presAssocID="{4C94D11B-40C8-475B-B6DB-13F036857AFA}" presName="parentShp" presStyleLbl="node1" presStyleIdx="1" presStyleCnt="2" custScaleX="58262">
        <dgm:presLayoutVars>
          <dgm:bulletEnabled val="1"/>
        </dgm:presLayoutVars>
      </dgm:prSet>
      <dgm:spPr/>
    </dgm:pt>
    <dgm:pt modelId="{B949FD4D-7BDA-4A09-853F-0A325E38260F}" type="pres">
      <dgm:prSet presAssocID="{4C94D11B-40C8-475B-B6DB-13F036857AFA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A4109D01-0DEB-4344-A2F6-8E60B7EBC69B}" srcId="{46C83C10-E7D8-4F76-9B38-20870C6266E7}" destId="{2EC19DE5-2E78-42E7-811A-98FC809807C0}" srcOrd="0" destOrd="0" parTransId="{2A8B4AE7-C947-4E10-BAF8-20AA1E5956B2}" sibTransId="{7094CE82-6919-4563-B15A-1E15E20773BA}"/>
    <dgm:cxn modelId="{3B428103-BCE0-4CE0-9A2E-9C938D3C1A60}" type="presOf" srcId="{2EC19DE5-2E78-42E7-811A-98FC809807C0}" destId="{2C8A3FAA-9F87-46A2-AC6B-9F979CD2FF48}" srcOrd="0" destOrd="0" presId="urn:microsoft.com/office/officeart/2005/8/layout/vList6"/>
    <dgm:cxn modelId="{A3160D1B-8451-479F-8D42-51CE7E8E2A8A}" type="presOf" srcId="{4C94D11B-40C8-475B-B6DB-13F036857AFA}" destId="{9EE77DD8-712C-4CE7-A304-DFE4B37194DC}" srcOrd="0" destOrd="0" presId="urn:microsoft.com/office/officeart/2005/8/layout/vList6"/>
    <dgm:cxn modelId="{3623451E-9218-4D76-A5DB-F0EDF0EDB64B}" type="presOf" srcId="{32FC058D-FA9F-443A-A32B-7C85A56038FB}" destId="{2C8A3FAA-9F87-46A2-AC6B-9F979CD2FF48}" srcOrd="0" destOrd="1" presId="urn:microsoft.com/office/officeart/2005/8/layout/vList6"/>
    <dgm:cxn modelId="{413FD831-6539-459D-A837-DFDC500C678A}" type="presOf" srcId="{A46E48F9-9E19-4568-AF5E-F3B69A36F6C7}" destId="{EC72398C-E252-4EA8-B314-96FB6E8AA792}" srcOrd="0" destOrd="0" presId="urn:microsoft.com/office/officeart/2005/8/layout/vList6"/>
    <dgm:cxn modelId="{9BA16036-5166-40AB-8C54-BE1A46C81572}" srcId="{A46E48F9-9E19-4568-AF5E-F3B69A36F6C7}" destId="{46C83C10-E7D8-4F76-9B38-20870C6266E7}" srcOrd="0" destOrd="0" parTransId="{CAAD146E-5106-4884-BE24-C620E812DD7C}" sibTransId="{C89AAF1C-1C19-4570-B8C4-1DEDCB44530A}"/>
    <dgm:cxn modelId="{5B873967-A8E2-4C3D-9EDA-91B6091B14AE}" srcId="{A46E48F9-9E19-4568-AF5E-F3B69A36F6C7}" destId="{4C94D11B-40C8-475B-B6DB-13F036857AFA}" srcOrd="1" destOrd="0" parTransId="{C3B54282-94B3-42F3-A73C-3F8EC329B2F7}" sibTransId="{C7DAA058-0D5B-4EEC-835C-AFB18F07C608}"/>
    <dgm:cxn modelId="{C75E5769-4D09-49A0-AC00-B0399162333C}" type="presOf" srcId="{CC585E3E-C5AF-49E3-846F-363410928FD4}" destId="{B949FD4D-7BDA-4A09-853F-0A325E38260F}" srcOrd="0" destOrd="3" presId="urn:microsoft.com/office/officeart/2005/8/layout/vList6"/>
    <dgm:cxn modelId="{796A1976-9177-40AD-A2D1-675364376F63}" type="presOf" srcId="{EE4DBD28-32CD-42FB-8CE1-F1AC0E7ABE51}" destId="{B949FD4D-7BDA-4A09-853F-0A325E38260F}" srcOrd="0" destOrd="1" presId="urn:microsoft.com/office/officeart/2005/8/layout/vList6"/>
    <dgm:cxn modelId="{08265357-ABCF-4F68-BD01-733187D59B8C}" srcId="{4C94D11B-40C8-475B-B6DB-13F036857AFA}" destId="{EE4DBD28-32CD-42FB-8CE1-F1AC0E7ABE51}" srcOrd="1" destOrd="0" parTransId="{3CB332B6-B2E9-41A8-8CDC-90C87569DA0D}" sibTransId="{DBB398F4-23CE-48FA-B2A1-6EB9A1463688}"/>
    <dgm:cxn modelId="{F7559E5A-0FEE-4A36-BCB2-B68AA00F2EFF}" type="presOf" srcId="{9869CDDA-B8D0-4AC6-8BA1-D6A4217DD326}" destId="{2C8A3FAA-9F87-46A2-AC6B-9F979CD2FF48}" srcOrd="0" destOrd="3" presId="urn:microsoft.com/office/officeart/2005/8/layout/vList6"/>
    <dgm:cxn modelId="{DDCB3391-EC49-4EAF-A094-CEA399DD5CC8}" srcId="{4C94D11B-40C8-475B-B6DB-13F036857AFA}" destId="{1497CE66-AEF7-46D2-B9D0-0421D64B7AC6}" srcOrd="0" destOrd="0" parTransId="{FE999083-3143-4F74-B1CD-2EEF5BF0B2E0}" sibTransId="{674523F4-44E9-4C03-9740-0031D30B2A6F}"/>
    <dgm:cxn modelId="{E2C77199-F143-47A5-83EC-682193A54BA5}" type="presOf" srcId="{3E345444-3C2F-4885-8B7E-73D2B5E99F0C}" destId="{2C8A3FAA-9F87-46A2-AC6B-9F979CD2FF48}" srcOrd="0" destOrd="2" presId="urn:microsoft.com/office/officeart/2005/8/layout/vList6"/>
    <dgm:cxn modelId="{59BA4B9C-CE11-4172-9883-61D9509FE3DC}" type="presOf" srcId="{78A23E5E-7BBF-41F6-9BDC-7D9E3C3B817C}" destId="{B949FD4D-7BDA-4A09-853F-0A325E38260F}" srcOrd="0" destOrd="2" presId="urn:microsoft.com/office/officeart/2005/8/layout/vList6"/>
    <dgm:cxn modelId="{EACEADB9-F77B-4E59-BCC0-92223CD86EF1}" srcId="{46C83C10-E7D8-4F76-9B38-20870C6266E7}" destId="{9869CDDA-B8D0-4AC6-8BA1-D6A4217DD326}" srcOrd="3" destOrd="0" parTransId="{3966CD37-AAAA-465E-AEFE-140EFAAA10EA}" sibTransId="{B4725451-376A-4DB8-A77A-894EE0BA089A}"/>
    <dgm:cxn modelId="{C9E9FEC6-0DA8-43F1-AEA4-D6609E37B77E}" srcId="{4C94D11B-40C8-475B-B6DB-13F036857AFA}" destId="{78A23E5E-7BBF-41F6-9BDC-7D9E3C3B817C}" srcOrd="2" destOrd="0" parTransId="{5F70CF53-1D4F-4DBB-B481-25BD20728CB7}" sibTransId="{628E7B41-7511-4156-A5BD-D37319B6429D}"/>
    <dgm:cxn modelId="{E438E5D4-587D-4009-BA21-9517BEF3FBD4}" srcId="{46C83C10-E7D8-4F76-9B38-20870C6266E7}" destId="{32FC058D-FA9F-443A-A32B-7C85A56038FB}" srcOrd="1" destOrd="0" parTransId="{A2B70BAB-D833-491D-94AA-9DFA95227885}" sibTransId="{DD79825C-282B-4F2C-B883-FF8A2B8DAD76}"/>
    <dgm:cxn modelId="{B23039D8-50F5-48B6-928D-F3B365C32944}" srcId="{4C94D11B-40C8-475B-B6DB-13F036857AFA}" destId="{CC585E3E-C5AF-49E3-846F-363410928FD4}" srcOrd="3" destOrd="0" parTransId="{48A72B17-27F5-4B0D-8254-BA79873EC286}" sibTransId="{EF0139EE-E7E8-442D-93CB-80ABE28CA260}"/>
    <dgm:cxn modelId="{82957AE3-F82F-4366-9138-8F38669B629A}" type="presOf" srcId="{46C83C10-E7D8-4F76-9B38-20870C6266E7}" destId="{BEB2D0A8-2A78-46FF-B4F9-3FD25DA0EBE8}" srcOrd="0" destOrd="0" presId="urn:microsoft.com/office/officeart/2005/8/layout/vList6"/>
    <dgm:cxn modelId="{E0513BE9-61C2-44E1-AA78-4F9967720A64}" type="presOf" srcId="{1497CE66-AEF7-46D2-B9D0-0421D64B7AC6}" destId="{B949FD4D-7BDA-4A09-853F-0A325E38260F}" srcOrd="0" destOrd="0" presId="urn:microsoft.com/office/officeart/2005/8/layout/vList6"/>
    <dgm:cxn modelId="{7BF666FA-DF13-4776-9FD1-EBB570ABBFE9}" srcId="{46C83C10-E7D8-4F76-9B38-20870C6266E7}" destId="{3E345444-3C2F-4885-8B7E-73D2B5E99F0C}" srcOrd="2" destOrd="0" parTransId="{DF3A5EBA-ACEB-4292-ACFD-782306C7BE74}" sibTransId="{7A9B2A6E-7756-4DDC-B3AF-3549FF2388C5}"/>
    <dgm:cxn modelId="{2E836F91-CF3C-40DA-AD88-709CC8D63623}" type="presParOf" srcId="{EC72398C-E252-4EA8-B314-96FB6E8AA792}" destId="{85C69399-633B-4DD2-86F3-E6D9508630E9}" srcOrd="0" destOrd="0" presId="urn:microsoft.com/office/officeart/2005/8/layout/vList6"/>
    <dgm:cxn modelId="{377A2D56-B5B1-4D4B-B9BE-8BC8004D60B8}" type="presParOf" srcId="{85C69399-633B-4DD2-86F3-E6D9508630E9}" destId="{BEB2D0A8-2A78-46FF-B4F9-3FD25DA0EBE8}" srcOrd="0" destOrd="0" presId="urn:microsoft.com/office/officeart/2005/8/layout/vList6"/>
    <dgm:cxn modelId="{729C97AF-9682-45B3-8B86-7D54E331F264}" type="presParOf" srcId="{85C69399-633B-4DD2-86F3-E6D9508630E9}" destId="{2C8A3FAA-9F87-46A2-AC6B-9F979CD2FF48}" srcOrd="1" destOrd="0" presId="urn:microsoft.com/office/officeart/2005/8/layout/vList6"/>
    <dgm:cxn modelId="{18E5E139-D286-4F20-942C-1282DE157245}" type="presParOf" srcId="{EC72398C-E252-4EA8-B314-96FB6E8AA792}" destId="{124EB2B0-DEAF-439C-90CB-626C76BA4B62}" srcOrd="1" destOrd="0" presId="urn:microsoft.com/office/officeart/2005/8/layout/vList6"/>
    <dgm:cxn modelId="{49B911DC-B730-4866-9DD2-1B970F7FD9D7}" type="presParOf" srcId="{EC72398C-E252-4EA8-B314-96FB6E8AA792}" destId="{4BABD4B7-8079-45DA-AF68-1834E1D2EBE8}" srcOrd="2" destOrd="0" presId="urn:microsoft.com/office/officeart/2005/8/layout/vList6"/>
    <dgm:cxn modelId="{E6C9BBD7-B00A-48DC-9B1C-A63C1EC4B582}" type="presParOf" srcId="{4BABD4B7-8079-45DA-AF68-1834E1D2EBE8}" destId="{9EE77DD8-712C-4CE7-A304-DFE4B37194DC}" srcOrd="0" destOrd="0" presId="urn:microsoft.com/office/officeart/2005/8/layout/vList6"/>
    <dgm:cxn modelId="{AABE168D-5A8F-447A-AF13-34A60B1D1DAB}" type="presParOf" srcId="{4BABD4B7-8079-45DA-AF68-1834E1D2EBE8}" destId="{B949FD4D-7BDA-4A09-853F-0A325E38260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BA: Chandni Bhandari</a:t>
          </a:r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F0013283-4969-49E5-8399-F0C0763B67F1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PM: Mayank Lodha</a:t>
          </a:r>
          <a:endParaRPr lang="en-IN" sz="2200" dirty="0"/>
        </a:p>
      </dgm:t>
    </dgm:pt>
    <dgm:pt modelId="{4454EF48-1185-4721-8ADA-EEDD4553E090}" type="parTrans" cxnId="{E5726F07-9832-4742-973B-090C4DFD06DF}">
      <dgm:prSet/>
      <dgm:spPr/>
      <dgm:t>
        <a:bodyPr/>
        <a:lstStyle/>
        <a:p>
          <a:endParaRPr lang="en-IN"/>
        </a:p>
      </dgm:t>
    </dgm:pt>
    <dgm:pt modelId="{61349F4C-8998-4137-BA6B-C5AFDE129272}" type="sibTrans" cxnId="{E5726F07-9832-4742-973B-090C4DFD06DF}">
      <dgm:prSet/>
      <dgm:spPr/>
      <dgm:t>
        <a:bodyPr/>
        <a:lstStyle/>
        <a:p>
          <a:endParaRPr lang="en-IN"/>
        </a:p>
      </dgm:t>
    </dgm:pt>
    <dgm:pt modelId="{CEB1C266-64DE-4BCD-B0BC-142FED395508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DB Admin: John Wick</a:t>
          </a:r>
          <a:endParaRPr lang="en-IN" sz="2200" dirty="0"/>
        </a:p>
      </dgm:t>
    </dgm:pt>
    <dgm:pt modelId="{69EF32EB-F61B-438C-BB49-BC3FB096F9EC}" type="parTrans" cxnId="{90C83F00-2685-4F95-872D-514A5291AC03}">
      <dgm:prSet/>
      <dgm:spPr/>
      <dgm:t>
        <a:bodyPr/>
        <a:lstStyle/>
        <a:p>
          <a:endParaRPr lang="en-IN"/>
        </a:p>
      </dgm:t>
    </dgm:pt>
    <dgm:pt modelId="{1DBAF8F6-0D4B-4B68-AF26-914BB2C04FE7}" type="sibTrans" cxnId="{90C83F00-2685-4F95-872D-514A5291AC03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3" custLinFactNeighborX="-64456" custLinFactNeighborY="508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3">
        <dgm:presLayoutVars>
          <dgm:bulletEnabled val="1"/>
        </dgm:presLayoutVars>
      </dgm:prSet>
      <dgm:spPr/>
    </dgm:pt>
    <dgm:pt modelId="{D4A74C8C-A252-42EC-807A-F53218AA4301}" type="pres">
      <dgm:prSet presAssocID="{B5FE5A44-A72E-43EA-8D08-CEEA556000DE}" presName="spacing" presStyleCnt="0"/>
      <dgm:spPr/>
    </dgm:pt>
    <dgm:pt modelId="{5E73A02B-9297-4270-AAAB-744F884D2954}" type="pres">
      <dgm:prSet presAssocID="{F0013283-4969-49E5-8399-F0C0763B67F1}" presName="composite" presStyleCnt="0"/>
      <dgm:spPr/>
    </dgm:pt>
    <dgm:pt modelId="{25B37B0C-C492-43B2-A838-9BC4C5D33987}" type="pres">
      <dgm:prSet presAssocID="{F0013283-4969-49E5-8399-F0C0763B67F1}" presName="imgShp" presStyleLbl="fgImgPlace1" presStyleIdx="1" presStyleCnt="3" custLinFactNeighborX="-62759" custLinFactNeighborY="725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B32E1E0C-0E36-4B33-8C7A-17119B56B134}" type="pres">
      <dgm:prSet presAssocID="{F0013283-4969-49E5-8399-F0C0763B67F1}" presName="txShp" presStyleLbl="node1" presStyleIdx="1" presStyleCnt="3">
        <dgm:presLayoutVars>
          <dgm:bulletEnabled val="1"/>
        </dgm:presLayoutVars>
      </dgm:prSet>
      <dgm:spPr/>
    </dgm:pt>
    <dgm:pt modelId="{0A899BBD-5F9E-4FD5-97AD-ABA279CCF60A}" type="pres">
      <dgm:prSet presAssocID="{61349F4C-8998-4137-BA6B-C5AFDE129272}" presName="spacing" presStyleCnt="0"/>
      <dgm:spPr/>
    </dgm:pt>
    <dgm:pt modelId="{144651EB-B437-4822-8985-6172C689C5DA}" type="pres">
      <dgm:prSet presAssocID="{CEB1C266-64DE-4BCD-B0BC-142FED395508}" presName="composite" presStyleCnt="0"/>
      <dgm:spPr/>
    </dgm:pt>
    <dgm:pt modelId="{9F1FC232-9B36-4AC7-8212-D45C69F40F40}" type="pres">
      <dgm:prSet presAssocID="{CEB1C266-64DE-4BCD-B0BC-142FED395508}" presName="imgShp" presStyleLbl="fgImgPlace1" presStyleIdx="2" presStyleCnt="3" custLinFactNeighborX="-6445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B10B5E9-85FD-499E-82FB-10D8A29757E7}" type="pres">
      <dgm:prSet presAssocID="{CEB1C266-64DE-4BCD-B0BC-142FED395508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C83F00-2685-4F95-872D-514A5291AC03}" srcId="{E82C99A9-CF87-4B04-8939-220407862DAC}" destId="{CEB1C266-64DE-4BCD-B0BC-142FED395508}" srcOrd="2" destOrd="0" parTransId="{69EF32EB-F61B-438C-BB49-BC3FB096F9EC}" sibTransId="{1DBAF8F6-0D4B-4B68-AF26-914BB2C04FE7}"/>
    <dgm:cxn modelId="{E5726F07-9832-4742-973B-090C4DFD06DF}" srcId="{E82C99A9-CF87-4B04-8939-220407862DAC}" destId="{F0013283-4969-49E5-8399-F0C0763B67F1}" srcOrd="1" destOrd="0" parTransId="{4454EF48-1185-4721-8ADA-EEDD4553E090}" sibTransId="{61349F4C-8998-4137-BA6B-C5AFDE129272}"/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350E8C31-F191-4345-AF9B-085F0AEE4055}" type="presOf" srcId="{F0013283-4969-49E5-8399-F0C0763B67F1}" destId="{B32E1E0C-0E36-4B33-8C7A-17119B56B134}" srcOrd="0" destOrd="0" presId="urn:microsoft.com/office/officeart/2005/8/layout/vList3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6B99C79B-AFB5-4CC0-9BC6-ECBCCF8B3E34}" type="presOf" srcId="{CEB1C266-64DE-4BCD-B0BC-142FED395508}" destId="{FB10B5E9-85FD-499E-82FB-10D8A29757E7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  <dgm:cxn modelId="{EA2365BD-EF6B-4498-8B94-97F5E9E3CC10}" type="presParOf" srcId="{4A9C7ABB-561A-4DE8-BCFB-DD3B64564B32}" destId="{D4A74C8C-A252-42EC-807A-F53218AA4301}" srcOrd="1" destOrd="0" presId="urn:microsoft.com/office/officeart/2005/8/layout/vList3"/>
    <dgm:cxn modelId="{49FD4AE4-0BE2-47E5-A0C4-5AC6816A77DC}" type="presParOf" srcId="{4A9C7ABB-561A-4DE8-BCFB-DD3B64564B32}" destId="{5E73A02B-9297-4270-AAAB-744F884D2954}" srcOrd="2" destOrd="0" presId="urn:microsoft.com/office/officeart/2005/8/layout/vList3"/>
    <dgm:cxn modelId="{AF545A9A-5212-450C-958F-605ACAF0BF11}" type="presParOf" srcId="{5E73A02B-9297-4270-AAAB-744F884D2954}" destId="{25B37B0C-C492-43B2-A838-9BC4C5D33987}" srcOrd="0" destOrd="0" presId="urn:microsoft.com/office/officeart/2005/8/layout/vList3"/>
    <dgm:cxn modelId="{983A0348-E1C0-4A7E-91FE-85FEF995B593}" type="presParOf" srcId="{5E73A02B-9297-4270-AAAB-744F884D2954}" destId="{B32E1E0C-0E36-4B33-8C7A-17119B56B134}" srcOrd="1" destOrd="0" presId="urn:microsoft.com/office/officeart/2005/8/layout/vList3"/>
    <dgm:cxn modelId="{0C840B12-1546-424F-9858-F5D2012740E5}" type="presParOf" srcId="{4A9C7ABB-561A-4DE8-BCFB-DD3B64564B32}" destId="{0A899BBD-5F9E-4FD5-97AD-ABA279CCF60A}" srcOrd="3" destOrd="0" presId="urn:microsoft.com/office/officeart/2005/8/layout/vList3"/>
    <dgm:cxn modelId="{E8AB573E-13E2-4772-88AB-F0E8905857C1}" type="presParOf" srcId="{4A9C7ABB-561A-4DE8-BCFB-DD3B64564B32}" destId="{144651EB-B437-4822-8985-6172C689C5DA}" srcOrd="4" destOrd="0" presId="urn:microsoft.com/office/officeart/2005/8/layout/vList3"/>
    <dgm:cxn modelId="{6DEF0152-B7F0-4442-8A7C-2D697F868264}" type="presParOf" srcId="{144651EB-B437-4822-8985-6172C689C5DA}" destId="{9F1FC232-9B36-4AC7-8212-D45C69F40F40}" srcOrd="0" destOrd="0" presId="urn:microsoft.com/office/officeart/2005/8/layout/vList3"/>
    <dgm:cxn modelId="{485C0AA0-F3C2-4810-86D0-25893E455DE4}" type="presParOf" srcId="{144651EB-B437-4822-8985-6172C689C5DA}" destId="{FB10B5E9-85FD-499E-82FB-10D8A29757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NW Admin: Mike </a:t>
          </a:r>
          <a:endParaRPr lang="en-IN" sz="2200" dirty="0"/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F0013283-4969-49E5-8399-F0C0763B67F1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Developers: Juhi, Neha, Priyank, Nikhil</a:t>
          </a:r>
          <a:endParaRPr lang="en-IN" sz="2200" dirty="0"/>
        </a:p>
      </dgm:t>
    </dgm:pt>
    <dgm:pt modelId="{4454EF48-1185-4721-8ADA-EEDD4553E090}" type="parTrans" cxnId="{E5726F07-9832-4742-973B-090C4DFD06DF}">
      <dgm:prSet/>
      <dgm:spPr/>
      <dgm:t>
        <a:bodyPr/>
        <a:lstStyle/>
        <a:p>
          <a:endParaRPr lang="en-IN"/>
        </a:p>
      </dgm:t>
    </dgm:pt>
    <dgm:pt modelId="{61349F4C-8998-4137-BA6B-C5AFDE129272}" type="sibTrans" cxnId="{E5726F07-9832-4742-973B-090C4DFD06DF}">
      <dgm:prSet/>
      <dgm:spPr/>
      <dgm:t>
        <a:bodyPr/>
        <a:lstStyle/>
        <a:p>
          <a:endParaRPr lang="en-IN"/>
        </a:p>
      </dgm:t>
    </dgm:pt>
    <dgm:pt modelId="{CEB1C266-64DE-4BCD-B0BC-142FED395508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Testers: Gayatri, Namrata, Ankit</a:t>
          </a:r>
          <a:endParaRPr lang="en-IN" sz="2200" dirty="0"/>
        </a:p>
      </dgm:t>
    </dgm:pt>
    <dgm:pt modelId="{69EF32EB-F61B-438C-BB49-BC3FB096F9EC}" type="parTrans" cxnId="{90C83F00-2685-4F95-872D-514A5291AC03}">
      <dgm:prSet/>
      <dgm:spPr/>
      <dgm:t>
        <a:bodyPr/>
        <a:lstStyle/>
        <a:p>
          <a:endParaRPr lang="en-IN"/>
        </a:p>
      </dgm:t>
    </dgm:pt>
    <dgm:pt modelId="{1DBAF8F6-0D4B-4B68-AF26-914BB2C04FE7}" type="sibTrans" cxnId="{90C83F00-2685-4F95-872D-514A5291AC03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3" custLinFactNeighborX="-64456" custLinFactNeighborY="508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3">
        <dgm:presLayoutVars>
          <dgm:bulletEnabled val="1"/>
        </dgm:presLayoutVars>
      </dgm:prSet>
      <dgm:spPr/>
    </dgm:pt>
    <dgm:pt modelId="{D4A74C8C-A252-42EC-807A-F53218AA4301}" type="pres">
      <dgm:prSet presAssocID="{B5FE5A44-A72E-43EA-8D08-CEEA556000DE}" presName="spacing" presStyleCnt="0"/>
      <dgm:spPr/>
    </dgm:pt>
    <dgm:pt modelId="{5E73A02B-9297-4270-AAAB-744F884D2954}" type="pres">
      <dgm:prSet presAssocID="{F0013283-4969-49E5-8399-F0C0763B67F1}" presName="composite" presStyleCnt="0"/>
      <dgm:spPr/>
    </dgm:pt>
    <dgm:pt modelId="{25B37B0C-C492-43B2-A838-9BC4C5D33987}" type="pres">
      <dgm:prSet presAssocID="{F0013283-4969-49E5-8399-F0C0763B67F1}" presName="imgShp" presStyleLbl="fgImgPlace1" presStyleIdx="1" presStyleCnt="3" custLinFactNeighborX="-62759" custLinFactNeighborY="725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B32E1E0C-0E36-4B33-8C7A-17119B56B134}" type="pres">
      <dgm:prSet presAssocID="{F0013283-4969-49E5-8399-F0C0763B67F1}" presName="txShp" presStyleLbl="node1" presStyleIdx="1" presStyleCnt="3">
        <dgm:presLayoutVars>
          <dgm:bulletEnabled val="1"/>
        </dgm:presLayoutVars>
      </dgm:prSet>
      <dgm:spPr/>
    </dgm:pt>
    <dgm:pt modelId="{0A899BBD-5F9E-4FD5-97AD-ABA279CCF60A}" type="pres">
      <dgm:prSet presAssocID="{61349F4C-8998-4137-BA6B-C5AFDE129272}" presName="spacing" presStyleCnt="0"/>
      <dgm:spPr/>
    </dgm:pt>
    <dgm:pt modelId="{144651EB-B437-4822-8985-6172C689C5DA}" type="pres">
      <dgm:prSet presAssocID="{CEB1C266-64DE-4BCD-B0BC-142FED395508}" presName="composite" presStyleCnt="0"/>
      <dgm:spPr/>
    </dgm:pt>
    <dgm:pt modelId="{9F1FC232-9B36-4AC7-8212-D45C69F40F40}" type="pres">
      <dgm:prSet presAssocID="{CEB1C266-64DE-4BCD-B0BC-142FED395508}" presName="imgShp" presStyleLbl="fgImgPlace1" presStyleIdx="2" presStyleCnt="3" custLinFactNeighborX="-6445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B10B5E9-85FD-499E-82FB-10D8A29757E7}" type="pres">
      <dgm:prSet presAssocID="{CEB1C266-64DE-4BCD-B0BC-142FED395508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C83F00-2685-4F95-872D-514A5291AC03}" srcId="{E82C99A9-CF87-4B04-8939-220407862DAC}" destId="{CEB1C266-64DE-4BCD-B0BC-142FED395508}" srcOrd="2" destOrd="0" parTransId="{69EF32EB-F61B-438C-BB49-BC3FB096F9EC}" sibTransId="{1DBAF8F6-0D4B-4B68-AF26-914BB2C04FE7}"/>
    <dgm:cxn modelId="{E5726F07-9832-4742-973B-090C4DFD06DF}" srcId="{E82C99A9-CF87-4B04-8939-220407862DAC}" destId="{F0013283-4969-49E5-8399-F0C0763B67F1}" srcOrd="1" destOrd="0" parTransId="{4454EF48-1185-4721-8ADA-EEDD4553E090}" sibTransId="{61349F4C-8998-4137-BA6B-C5AFDE129272}"/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350E8C31-F191-4345-AF9B-085F0AEE4055}" type="presOf" srcId="{F0013283-4969-49E5-8399-F0C0763B67F1}" destId="{B32E1E0C-0E36-4B33-8C7A-17119B56B134}" srcOrd="0" destOrd="0" presId="urn:microsoft.com/office/officeart/2005/8/layout/vList3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6B99C79B-AFB5-4CC0-9BC6-ECBCCF8B3E34}" type="presOf" srcId="{CEB1C266-64DE-4BCD-B0BC-142FED395508}" destId="{FB10B5E9-85FD-499E-82FB-10D8A29757E7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  <dgm:cxn modelId="{EA2365BD-EF6B-4498-8B94-97F5E9E3CC10}" type="presParOf" srcId="{4A9C7ABB-561A-4DE8-BCFB-DD3B64564B32}" destId="{D4A74C8C-A252-42EC-807A-F53218AA4301}" srcOrd="1" destOrd="0" presId="urn:microsoft.com/office/officeart/2005/8/layout/vList3"/>
    <dgm:cxn modelId="{49FD4AE4-0BE2-47E5-A0C4-5AC6816A77DC}" type="presParOf" srcId="{4A9C7ABB-561A-4DE8-BCFB-DD3B64564B32}" destId="{5E73A02B-9297-4270-AAAB-744F884D2954}" srcOrd="2" destOrd="0" presId="urn:microsoft.com/office/officeart/2005/8/layout/vList3"/>
    <dgm:cxn modelId="{AF545A9A-5212-450C-958F-605ACAF0BF11}" type="presParOf" srcId="{5E73A02B-9297-4270-AAAB-744F884D2954}" destId="{25B37B0C-C492-43B2-A838-9BC4C5D33987}" srcOrd="0" destOrd="0" presId="urn:microsoft.com/office/officeart/2005/8/layout/vList3"/>
    <dgm:cxn modelId="{983A0348-E1C0-4A7E-91FE-85FEF995B593}" type="presParOf" srcId="{5E73A02B-9297-4270-AAAB-744F884D2954}" destId="{B32E1E0C-0E36-4B33-8C7A-17119B56B134}" srcOrd="1" destOrd="0" presId="urn:microsoft.com/office/officeart/2005/8/layout/vList3"/>
    <dgm:cxn modelId="{0C840B12-1546-424F-9858-F5D2012740E5}" type="presParOf" srcId="{4A9C7ABB-561A-4DE8-BCFB-DD3B64564B32}" destId="{0A899BBD-5F9E-4FD5-97AD-ABA279CCF60A}" srcOrd="3" destOrd="0" presId="urn:microsoft.com/office/officeart/2005/8/layout/vList3"/>
    <dgm:cxn modelId="{E8AB573E-13E2-4772-88AB-F0E8905857C1}" type="presParOf" srcId="{4A9C7ABB-561A-4DE8-BCFB-DD3B64564B32}" destId="{144651EB-B437-4822-8985-6172C689C5DA}" srcOrd="4" destOrd="0" presId="urn:microsoft.com/office/officeart/2005/8/layout/vList3"/>
    <dgm:cxn modelId="{6DEF0152-B7F0-4442-8A7C-2D697F868264}" type="presParOf" srcId="{144651EB-B437-4822-8985-6172C689C5DA}" destId="{9F1FC232-9B36-4AC7-8212-D45C69F40F40}" srcOrd="0" destOrd="0" presId="urn:microsoft.com/office/officeart/2005/8/layout/vList3"/>
    <dgm:cxn modelId="{485C0AA0-F3C2-4810-86D0-25893E455DE4}" type="presParOf" srcId="{144651EB-B437-4822-8985-6172C689C5DA}" destId="{FB10B5E9-85FD-499E-82FB-10D8A29757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pPr algn="l"/>
          <a:endParaRPr lang="en-IN" sz="18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1" custScaleX="61687" custScaleY="54960" custLinFactNeighborX="-23728" custLinFactNeighborY="-3180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Coins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1" custScaleX="80130" custScaleY="32329" custLinFactNeighborX="-1852" custLinFactNeighborY="-44147">
        <dgm:presLayoutVars>
          <dgm:bulletEnabled val="1"/>
        </dgm:presLayoutVars>
      </dgm:prSet>
      <dgm:spPr/>
    </dgm:pt>
  </dgm:ptLst>
  <dgm:cxnLst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pPr algn="l"/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12 months</a:t>
          </a:r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1" custScaleX="61687" custScaleY="54960" custLinFactNeighborX="-35241" custLinFactNeighborY="396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Hourglass Finished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1" custScaleX="78829" custScaleY="32329" custLinFactNeighborX="-1235" custLinFactNeighborY="423">
        <dgm:presLayoutVars>
          <dgm:bulletEnabled val="1"/>
        </dgm:presLayoutVars>
      </dgm:prSet>
      <dgm:spPr/>
    </dgm:pt>
  </dgm:ptLst>
  <dgm:cxnLst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20D08-0491-4C2E-A138-B0A276C57C96}">
      <dsp:nvSpPr>
        <dsp:cNvPr id="0" name=""/>
        <dsp:cNvSpPr/>
      </dsp:nvSpPr>
      <dsp:spPr>
        <a:xfrm>
          <a:off x="7555" y="134149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Requirement Gathering</a:t>
          </a:r>
        </a:p>
      </dsp:txBody>
      <dsp:txXfrm>
        <a:off x="47239" y="173833"/>
        <a:ext cx="2178842" cy="1275558"/>
      </dsp:txXfrm>
    </dsp:sp>
    <dsp:sp modelId="{CAB4ECED-0B63-4BBB-9C1F-3A8662076F98}">
      <dsp:nvSpPr>
        <dsp:cNvPr id="0" name=""/>
        <dsp:cNvSpPr/>
      </dsp:nvSpPr>
      <dsp:spPr>
        <a:xfrm>
          <a:off x="2464488" y="531594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>
        <a:off x="2464488" y="643601"/>
        <a:ext cx="335118" cy="336022"/>
      </dsp:txXfrm>
    </dsp:sp>
    <dsp:sp modelId="{7B3B1308-7FB9-49D5-A5A6-03D37BACCBCE}">
      <dsp:nvSpPr>
        <dsp:cNvPr id="0" name=""/>
        <dsp:cNvSpPr/>
      </dsp:nvSpPr>
      <dsp:spPr>
        <a:xfrm>
          <a:off x="3169050" y="134149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Requirement Analysis</a:t>
          </a:r>
        </a:p>
      </dsp:txBody>
      <dsp:txXfrm>
        <a:off x="3208734" y="173833"/>
        <a:ext cx="2178842" cy="1275558"/>
      </dsp:txXfrm>
    </dsp:sp>
    <dsp:sp modelId="{D61F5C7C-1FCD-4C9E-87B3-0F6C5EC518E8}">
      <dsp:nvSpPr>
        <dsp:cNvPr id="0" name=""/>
        <dsp:cNvSpPr/>
      </dsp:nvSpPr>
      <dsp:spPr>
        <a:xfrm>
          <a:off x="5625983" y="531594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>
        <a:off x="5625983" y="643601"/>
        <a:ext cx="335118" cy="336022"/>
      </dsp:txXfrm>
    </dsp:sp>
    <dsp:sp modelId="{DBC23AD5-DA60-46AA-AE3A-1FF3F04B70A9}">
      <dsp:nvSpPr>
        <dsp:cNvPr id="0" name=""/>
        <dsp:cNvSpPr/>
      </dsp:nvSpPr>
      <dsp:spPr>
        <a:xfrm>
          <a:off x="6330545" y="134149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Design</a:t>
          </a:r>
        </a:p>
      </dsp:txBody>
      <dsp:txXfrm>
        <a:off x="6370229" y="173833"/>
        <a:ext cx="2178842" cy="1275558"/>
      </dsp:txXfrm>
    </dsp:sp>
    <dsp:sp modelId="{6AD931A1-D946-43B5-8EE1-775DC4A1F030}">
      <dsp:nvSpPr>
        <dsp:cNvPr id="0" name=""/>
        <dsp:cNvSpPr/>
      </dsp:nvSpPr>
      <dsp:spPr>
        <a:xfrm rot="5400000">
          <a:off x="7220280" y="1647151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 rot="-5400000">
        <a:off x="7291639" y="1687799"/>
        <a:ext cx="336022" cy="335118"/>
      </dsp:txXfrm>
    </dsp:sp>
    <dsp:sp modelId="{F45443F6-822E-4AD5-909E-B7947123B111}">
      <dsp:nvSpPr>
        <dsp:cNvPr id="0" name=""/>
        <dsp:cNvSpPr/>
      </dsp:nvSpPr>
      <dsp:spPr>
        <a:xfrm>
          <a:off x="6330545" y="2392360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Testing</a:t>
          </a:r>
        </a:p>
      </dsp:txBody>
      <dsp:txXfrm>
        <a:off x="6370229" y="2432044"/>
        <a:ext cx="2178842" cy="1275558"/>
      </dsp:txXfrm>
    </dsp:sp>
    <dsp:sp modelId="{A7B6DA23-CF10-4CD4-90EF-C7F6E0490BDE}">
      <dsp:nvSpPr>
        <dsp:cNvPr id="0" name=""/>
        <dsp:cNvSpPr/>
      </dsp:nvSpPr>
      <dsp:spPr>
        <a:xfrm rot="10800000">
          <a:off x="5653082" y="2789805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 rot="10800000">
        <a:off x="5796704" y="2901812"/>
        <a:ext cx="335118" cy="336022"/>
      </dsp:txXfrm>
    </dsp:sp>
    <dsp:sp modelId="{8D0D08F3-0FEA-409F-9BA1-B3EE7320460A}">
      <dsp:nvSpPr>
        <dsp:cNvPr id="0" name=""/>
        <dsp:cNvSpPr/>
      </dsp:nvSpPr>
      <dsp:spPr>
        <a:xfrm>
          <a:off x="3169050" y="2392360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Implementation</a:t>
          </a:r>
        </a:p>
      </dsp:txBody>
      <dsp:txXfrm>
        <a:off x="3208734" y="2432044"/>
        <a:ext cx="2178842" cy="1275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9B0C8-135A-4321-BCCC-F5965DD6CF88}">
      <dsp:nvSpPr>
        <dsp:cNvPr id="0" name=""/>
        <dsp:cNvSpPr/>
      </dsp:nvSpPr>
      <dsp:spPr>
        <a:xfrm>
          <a:off x="9720" y="279882"/>
          <a:ext cx="1941506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FURPS</a:t>
          </a:r>
        </a:p>
      </dsp:txBody>
      <dsp:txXfrm>
        <a:off x="9720" y="279882"/>
        <a:ext cx="1941506" cy="619021"/>
      </dsp:txXfrm>
    </dsp:sp>
    <dsp:sp modelId="{A13A25DE-A14B-4858-8716-B202A784D9EC}">
      <dsp:nvSpPr>
        <dsp:cNvPr id="0" name=""/>
        <dsp:cNvSpPr/>
      </dsp:nvSpPr>
      <dsp:spPr>
        <a:xfrm>
          <a:off x="9720" y="898903"/>
          <a:ext cx="1941506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F: Functionality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 Usability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Reliability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P: Performance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S:Supportability</a:t>
          </a:r>
        </a:p>
      </dsp:txBody>
      <dsp:txXfrm>
        <a:off x="9720" y="898903"/>
        <a:ext cx="1941506" cy="1674449"/>
      </dsp:txXfrm>
    </dsp:sp>
    <dsp:sp modelId="{6A9AFFB2-0A9E-4DC4-9919-1278809CF3A3}">
      <dsp:nvSpPr>
        <dsp:cNvPr id="0" name=""/>
        <dsp:cNvSpPr/>
      </dsp:nvSpPr>
      <dsp:spPr>
        <a:xfrm>
          <a:off x="2222772" y="279882"/>
          <a:ext cx="1941506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SMART</a:t>
          </a:r>
        </a:p>
      </dsp:txBody>
      <dsp:txXfrm>
        <a:off x="2222772" y="279882"/>
        <a:ext cx="1941506" cy="619021"/>
      </dsp:txXfrm>
    </dsp:sp>
    <dsp:sp modelId="{6D2139A5-0249-4DEE-B33D-4C8C1B376EDC}">
      <dsp:nvSpPr>
        <dsp:cNvPr id="0" name=""/>
        <dsp:cNvSpPr/>
      </dsp:nvSpPr>
      <dsp:spPr>
        <a:xfrm>
          <a:off x="2222772" y="898903"/>
          <a:ext cx="1941506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Specific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Measurable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A: Attainability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Realistic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T: Timebound</a:t>
          </a:r>
        </a:p>
      </dsp:txBody>
      <dsp:txXfrm>
        <a:off x="2222772" y="898903"/>
        <a:ext cx="1941506" cy="1674449"/>
      </dsp:txXfrm>
    </dsp:sp>
    <dsp:sp modelId="{023BE1DE-0B30-4388-8AFA-359B6C6A7367}">
      <dsp:nvSpPr>
        <dsp:cNvPr id="0" name=""/>
        <dsp:cNvSpPr/>
      </dsp:nvSpPr>
      <dsp:spPr>
        <a:xfrm>
          <a:off x="4435824" y="279882"/>
          <a:ext cx="1939610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MoSCoW</a:t>
          </a:r>
        </a:p>
      </dsp:txBody>
      <dsp:txXfrm>
        <a:off x="4435824" y="279882"/>
        <a:ext cx="1939610" cy="619021"/>
      </dsp:txXfrm>
    </dsp:sp>
    <dsp:sp modelId="{45A946ED-2464-41A5-8EA9-D50B4A9546EC}">
      <dsp:nvSpPr>
        <dsp:cNvPr id="0" name=""/>
        <dsp:cNvSpPr/>
      </dsp:nvSpPr>
      <dsp:spPr>
        <a:xfrm>
          <a:off x="4435824" y="898903"/>
          <a:ext cx="1939610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Must have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Should have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Could have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W: Would like         to have</a:t>
          </a:r>
        </a:p>
      </dsp:txBody>
      <dsp:txXfrm>
        <a:off x="4435824" y="898903"/>
        <a:ext cx="1939610" cy="1674449"/>
      </dsp:txXfrm>
    </dsp:sp>
    <dsp:sp modelId="{6404A2C2-E4FD-44CF-B256-27ED9C6F585C}">
      <dsp:nvSpPr>
        <dsp:cNvPr id="0" name=""/>
        <dsp:cNvSpPr/>
      </dsp:nvSpPr>
      <dsp:spPr>
        <a:xfrm>
          <a:off x="6646980" y="279882"/>
          <a:ext cx="1939610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CUCV</a:t>
          </a:r>
        </a:p>
      </dsp:txBody>
      <dsp:txXfrm>
        <a:off x="6646980" y="279882"/>
        <a:ext cx="1939610" cy="619021"/>
      </dsp:txXfrm>
    </dsp:sp>
    <dsp:sp modelId="{425E5C5B-68E8-4D66-83B4-86C0EFCD216B}">
      <dsp:nvSpPr>
        <dsp:cNvPr id="0" name=""/>
        <dsp:cNvSpPr/>
      </dsp:nvSpPr>
      <dsp:spPr>
        <a:xfrm>
          <a:off x="6646980" y="898903"/>
          <a:ext cx="1939610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Clarity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U:Understandable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Consistent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V: Verifiable</a:t>
          </a:r>
        </a:p>
      </dsp:txBody>
      <dsp:txXfrm>
        <a:off x="6646980" y="898903"/>
        <a:ext cx="1939610" cy="16744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A3FAA-9F87-46A2-AC6B-9F979CD2FF48}">
      <dsp:nvSpPr>
        <dsp:cNvPr id="0" name=""/>
        <dsp:cNvSpPr/>
      </dsp:nvSpPr>
      <dsp:spPr>
        <a:xfrm>
          <a:off x="2788905" y="384"/>
          <a:ext cx="5268778" cy="14981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 dummy system is prepared with dummy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results are documented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SIT Test Report is published to stakeholders</a:t>
          </a:r>
        </a:p>
      </dsp:txBody>
      <dsp:txXfrm>
        <a:off x="2788905" y="187649"/>
        <a:ext cx="4706983" cy="1123589"/>
      </dsp:txXfrm>
    </dsp:sp>
    <dsp:sp modelId="{BEB2D0A8-2A78-46FF-B4F9-3FD25DA0EBE8}">
      <dsp:nvSpPr>
        <dsp:cNvPr id="0" name=""/>
        <dsp:cNvSpPr/>
      </dsp:nvSpPr>
      <dsp:spPr>
        <a:xfrm>
          <a:off x="723614" y="384"/>
          <a:ext cx="2065291" cy="1498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System Integration Testing</a:t>
          </a:r>
        </a:p>
      </dsp:txBody>
      <dsp:txXfrm>
        <a:off x="796746" y="73516"/>
        <a:ext cx="1919027" cy="1351855"/>
      </dsp:txXfrm>
    </dsp:sp>
    <dsp:sp modelId="{B949FD4D-7BDA-4A09-853F-0A325E38260F}">
      <dsp:nvSpPr>
        <dsp:cNvPr id="0" name=""/>
        <dsp:cNvSpPr/>
      </dsp:nvSpPr>
      <dsp:spPr>
        <a:xfrm>
          <a:off x="2779491" y="1648315"/>
          <a:ext cx="5268778" cy="14981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Performed when the project is near to live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Scenarios are cloned using internal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UAT Test Report is published to stakeholders</a:t>
          </a:r>
          <a:endParaRPr lang="en-IN" sz="1800" kern="1200" dirty="0">
            <a:solidFill>
              <a:schemeClr val="accent2">
                <a:lumMod val="75000"/>
              </a:schemeClr>
            </a:solidFill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779491" y="1835580"/>
        <a:ext cx="4706983" cy="1123589"/>
      </dsp:txXfrm>
    </dsp:sp>
    <dsp:sp modelId="{9EE77DD8-712C-4CE7-A304-DFE4B37194DC}">
      <dsp:nvSpPr>
        <dsp:cNvPr id="0" name=""/>
        <dsp:cNvSpPr/>
      </dsp:nvSpPr>
      <dsp:spPr>
        <a:xfrm>
          <a:off x="733027" y="1648315"/>
          <a:ext cx="2046463" cy="1498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User Acceptance Testing</a:t>
          </a:r>
        </a:p>
      </dsp:txBody>
      <dsp:txXfrm>
        <a:off x="806159" y="1721447"/>
        <a:ext cx="1900199" cy="1351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947053" y="935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BA: Chandni Bhandari</a:t>
          </a:r>
        </a:p>
      </dsp:txBody>
      <dsp:txXfrm rot="10800000">
        <a:off x="1091970" y="935"/>
        <a:ext cx="3039682" cy="579668"/>
      </dsp:txXfrm>
    </dsp:sp>
    <dsp:sp modelId="{5FAE06D1-A484-47CD-8F9A-FA7647A9FC98}">
      <dsp:nvSpPr>
        <dsp:cNvPr id="0" name=""/>
        <dsp:cNvSpPr/>
      </dsp:nvSpPr>
      <dsp:spPr>
        <a:xfrm>
          <a:off x="283587" y="30434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E1E0C-0E36-4B33-8C7A-17119B56B134}">
      <dsp:nvSpPr>
        <dsp:cNvPr id="0" name=""/>
        <dsp:cNvSpPr/>
      </dsp:nvSpPr>
      <dsp:spPr>
        <a:xfrm rot="10800000">
          <a:off x="947053" y="753639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PM: Mayank Lodha</a:t>
          </a:r>
          <a:endParaRPr lang="en-IN" sz="2200" kern="1200" dirty="0"/>
        </a:p>
      </dsp:txBody>
      <dsp:txXfrm rot="10800000">
        <a:off x="1091970" y="753639"/>
        <a:ext cx="3039682" cy="579668"/>
      </dsp:txXfrm>
    </dsp:sp>
    <dsp:sp modelId="{25B37B0C-C492-43B2-A838-9BC4C5D33987}">
      <dsp:nvSpPr>
        <dsp:cNvPr id="0" name=""/>
        <dsp:cNvSpPr/>
      </dsp:nvSpPr>
      <dsp:spPr>
        <a:xfrm>
          <a:off x="293424" y="795705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0B5E9-85FD-499E-82FB-10D8A29757E7}">
      <dsp:nvSpPr>
        <dsp:cNvPr id="0" name=""/>
        <dsp:cNvSpPr/>
      </dsp:nvSpPr>
      <dsp:spPr>
        <a:xfrm rot="10800000">
          <a:off x="947053" y="1506343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DB Admin: John Wick</a:t>
          </a:r>
          <a:endParaRPr lang="en-IN" sz="2200" kern="1200" dirty="0"/>
        </a:p>
      </dsp:txBody>
      <dsp:txXfrm rot="10800000">
        <a:off x="1091970" y="1506343"/>
        <a:ext cx="3039682" cy="579668"/>
      </dsp:txXfrm>
    </dsp:sp>
    <dsp:sp modelId="{9F1FC232-9B36-4AC7-8212-D45C69F40F40}">
      <dsp:nvSpPr>
        <dsp:cNvPr id="0" name=""/>
        <dsp:cNvSpPr/>
      </dsp:nvSpPr>
      <dsp:spPr>
        <a:xfrm>
          <a:off x="283593" y="1506343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947053" y="935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NW Admin: Mike </a:t>
          </a:r>
          <a:endParaRPr lang="en-IN" sz="2200" kern="1200" dirty="0"/>
        </a:p>
      </dsp:txBody>
      <dsp:txXfrm rot="10800000">
        <a:off x="1091970" y="935"/>
        <a:ext cx="3039682" cy="579668"/>
      </dsp:txXfrm>
    </dsp:sp>
    <dsp:sp modelId="{5FAE06D1-A484-47CD-8F9A-FA7647A9FC98}">
      <dsp:nvSpPr>
        <dsp:cNvPr id="0" name=""/>
        <dsp:cNvSpPr/>
      </dsp:nvSpPr>
      <dsp:spPr>
        <a:xfrm>
          <a:off x="283587" y="30434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E1E0C-0E36-4B33-8C7A-17119B56B134}">
      <dsp:nvSpPr>
        <dsp:cNvPr id="0" name=""/>
        <dsp:cNvSpPr/>
      </dsp:nvSpPr>
      <dsp:spPr>
        <a:xfrm rot="10800000">
          <a:off x="947053" y="753639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Developers: Juhi, Neha, Priyank, Nikhil</a:t>
          </a:r>
          <a:endParaRPr lang="en-IN" sz="2200" kern="1200" dirty="0"/>
        </a:p>
      </dsp:txBody>
      <dsp:txXfrm rot="10800000">
        <a:off x="1091970" y="753639"/>
        <a:ext cx="3039682" cy="579668"/>
      </dsp:txXfrm>
    </dsp:sp>
    <dsp:sp modelId="{25B37B0C-C492-43B2-A838-9BC4C5D33987}">
      <dsp:nvSpPr>
        <dsp:cNvPr id="0" name=""/>
        <dsp:cNvSpPr/>
      </dsp:nvSpPr>
      <dsp:spPr>
        <a:xfrm>
          <a:off x="293424" y="795705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0B5E9-85FD-499E-82FB-10D8A29757E7}">
      <dsp:nvSpPr>
        <dsp:cNvPr id="0" name=""/>
        <dsp:cNvSpPr/>
      </dsp:nvSpPr>
      <dsp:spPr>
        <a:xfrm rot="10800000">
          <a:off x="947053" y="1506343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Testers: Gayatri, Namrata, Ankit</a:t>
          </a:r>
          <a:endParaRPr lang="en-IN" sz="2200" kern="1200" dirty="0"/>
        </a:p>
      </dsp:txBody>
      <dsp:txXfrm rot="10800000">
        <a:off x="1091970" y="1506343"/>
        <a:ext cx="3039682" cy="579668"/>
      </dsp:txXfrm>
    </dsp:sp>
    <dsp:sp modelId="{9F1FC232-9B36-4AC7-8212-D45C69F40F40}">
      <dsp:nvSpPr>
        <dsp:cNvPr id="0" name=""/>
        <dsp:cNvSpPr/>
      </dsp:nvSpPr>
      <dsp:spPr>
        <a:xfrm>
          <a:off x="283593" y="1506343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1445989" y="0"/>
          <a:ext cx="2551819" cy="4784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654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800" kern="1200" dirty="0"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1565609" y="0"/>
        <a:ext cx="2432199" cy="478480"/>
      </dsp:txXfrm>
    </dsp:sp>
    <dsp:sp modelId="{5FAE06D1-A484-47CD-8F9A-FA7647A9FC98}">
      <dsp:nvSpPr>
        <dsp:cNvPr id="0" name=""/>
        <dsp:cNvSpPr/>
      </dsp:nvSpPr>
      <dsp:spPr>
        <a:xfrm>
          <a:off x="380901" y="286238"/>
          <a:ext cx="912988" cy="81342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1496712" y="507037"/>
          <a:ext cx="2510388" cy="4784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654" tIns="83820" rIns="156464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12 months</a:t>
          </a:r>
        </a:p>
      </dsp:txBody>
      <dsp:txXfrm rot="10800000">
        <a:off x="1616332" y="507037"/>
        <a:ext cx="2390768" cy="478480"/>
      </dsp:txXfrm>
    </dsp:sp>
    <dsp:sp modelId="{5FAE06D1-A484-47CD-8F9A-FA7647A9FC98}">
      <dsp:nvSpPr>
        <dsp:cNvPr id="0" name=""/>
        <dsp:cNvSpPr/>
      </dsp:nvSpPr>
      <dsp:spPr>
        <a:xfrm>
          <a:off x="220863" y="391972"/>
          <a:ext cx="912988" cy="81342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CFDC4-C359-4BB5-9DA3-318849C234A0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89474-6991-4817-8CD6-9FD4674286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080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03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33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562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767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125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410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371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66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06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941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58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471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069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10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85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08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7818-8FD3-403C-B7F2-A18040B4FE79}" type="datetimeFigureOut">
              <a:rPr lang="en-IN" smtClean="0"/>
              <a:t>30-12-2024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27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04AD1-1BBF-D90C-C9A6-428E756A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406" y="1254181"/>
            <a:ext cx="9144000" cy="1327354"/>
          </a:xfrm>
        </p:spPr>
        <p:txBody>
          <a:bodyPr/>
          <a:lstStyle/>
          <a:p>
            <a:pPr algn="ctr"/>
            <a:r>
              <a:rPr lang="en-IN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Loan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D5C21-4B46-C2D6-7AFC-F726D9C47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8348" y="3429000"/>
            <a:ext cx="6558116" cy="1655762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Solutions for Loan Processing and Management</a:t>
            </a:r>
          </a:p>
          <a:p>
            <a:endParaRPr lang="en-IN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Graphic 4" descr="Daily calendar with solid fill">
            <a:extLst>
              <a:ext uri="{FF2B5EF4-FFF2-40B4-BE49-F238E27FC236}">
                <a16:creationId xmlns:a16="http://schemas.microsoft.com/office/drawing/2014/main" id="{9BBCE866-AA1F-C5C7-7851-06C3D8555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877" y="5862484"/>
            <a:ext cx="508819" cy="5088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3735EB-BC9A-E698-7C53-8C7FDE59FF9D}"/>
              </a:ext>
            </a:extLst>
          </p:cNvPr>
          <p:cNvSpPr txBox="1"/>
          <p:nvPr/>
        </p:nvSpPr>
        <p:spPr>
          <a:xfrm>
            <a:off x="776749" y="5932227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en-IN" baseline="30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December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15EB23-1CC2-D11F-AC7B-27C4CC3B77AF}"/>
              </a:ext>
            </a:extLst>
          </p:cNvPr>
          <p:cNvSpPr txBox="1"/>
          <p:nvPr/>
        </p:nvSpPr>
        <p:spPr>
          <a:xfrm>
            <a:off x="9089923" y="579372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by:</a:t>
            </a:r>
          </a:p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Chandni Bhandari</a:t>
            </a:r>
          </a:p>
        </p:txBody>
      </p:sp>
    </p:spTree>
    <p:extLst>
      <p:ext uri="{BB962C8B-B14F-4D97-AF65-F5344CB8AC3E}">
        <p14:creationId xmlns:p14="http://schemas.microsoft.com/office/powerpoint/2010/main" val="117437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1C040-9ABE-95C5-AADA-7385957C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5128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3: Design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4A33CE-20B1-3017-FBF4-2888DD594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199"/>
            <a:ext cx="8909118" cy="3880773"/>
          </a:xfrm>
        </p:spPr>
        <p:txBody>
          <a:bodyPr>
            <a:normAutofit/>
          </a:bodyPr>
          <a:lstStyle/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Creating solution to the problems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involved in designing –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Architect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Architect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Lead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will be designed like screens, database and programs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Report or SRS (System Requirement Specification) will be prepared</a:t>
            </a:r>
          </a:p>
          <a:p>
            <a:pPr>
              <a:buFont typeface="Wingdings" panose="05000000000000000000" pitchFamily="2" charset="2"/>
              <a:buChar char="q"/>
            </a:pPr>
            <a:endParaRPr lang="en-IN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6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7D20C-792D-00B2-2413-C01D8FF94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774AD-DE51-57A9-E78E-0DE02E7E0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5128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4: Testing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D10FED-6659-D7FD-768D-85328B5C4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199"/>
            <a:ext cx="8909118" cy="3880773"/>
          </a:xfrm>
        </p:spPr>
        <p:txBody>
          <a:bodyPr>
            <a:normAutofit/>
          </a:bodyPr>
          <a:lstStyle/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Types of testing –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Integration Testing (SIT)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Acceptance Testing (UAT)</a:t>
            </a:r>
          </a:p>
          <a:p>
            <a:pPr marL="0" indent="0">
              <a:buNone/>
            </a:pPr>
            <a:endParaRPr lang="en-IN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E4555D6-9568-1D93-C0E6-9B37826331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7881964"/>
              </p:ext>
            </p:extLst>
          </p:nvPr>
        </p:nvGraphicFramePr>
        <p:xfrm>
          <a:off x="116895" y="3312974"/>
          <a:ext cx="8781298" cy="314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536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6EC23-7983-E3EE-F218-C33A229D7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025F-46C7-E2D9-0CD6-7DDA0876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70599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5: Implementation/Deployment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734829-0B18-3E26-5842-23C8A125F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78289"/>
            <a:ext cx="8909118" cy="3880773"/>
          </a:xfrm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Implementation: </a:t>
            </a: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Running the code for the very first time in production</a:t>
            </a:r>
          </a:p>
          <a:p>
            <a:r>
              <a:rPr lang="en-IN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Deployment: </a:t>
            </a: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Moving code from development environment to production</a:t>
            </a:r>
          </a:p>
          <a:p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Go Live stage</a:t>
            </a:r>
          </a:p>
          <a:p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implementation plan capturing steps of implementation, maintenance stage and details of support team </a:t>
            </a:r>
          </a:p>
          <a:p>
            <a:pPr marL="0" indent="0">
              <a:buNone/>
            </a:pPr>
            <a:endParaRPr lang="en-IN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IN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4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2D25C-BE5B-BF61-94FA-A98C61BAA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858A-C279-6F94-C80E-0406B876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85517"/>
            <a:ext cx="5261350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IN" sz="3200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082F4B0-54EF-CBF6-AEBA-01A406A749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618152"/>
              </p:ext>
            </p:extLst>
          </p:nvPr>
        </p:nvGraphicFramePr>
        <p:xfrm>
          <a:off x="677863" y="2160588"/>
          <a:ext cx="4788872" cy="2086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Content Placeholder 10">
            <a:extLst>
              <a:ext uri="{FF2B5EF4-FFF2-40B4-BE49-F238E27FC236}">
                <a16:creationId xmlns:a16="http://schemas.microsoft.com/office/drawing/2014/main" id="{C1F615E6-08B0-BC50-592F-AF7CB12240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94317"/>
              </p:ext>
            </p:extLst>
          </p:nvPr>
        </p:nvGraphicFramePr>
        <p:xfrm>
          <a:off x="677334" y="4446588"/>
          <a:ext cx="4788872" cy="2086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27D67868-23C7-E1D6-2A25-1E193AEA9E02}"/>
              </a:ext>
            </a:extLst>
          </p:cNvPr>
          <p:cNvSpPr txBox="1">
            <a:spLocks/>
          </p:cNvSpPr>
          <p:nvPr/>
        </p:nvSpPr>
        <p:spPr>
          <a:xfrm>
            <a:off x="4874060" y="4141488"/>
            <a:ext cx="5261350" cy="539681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 Duration</a:t>
            </a:r>
            <a:endParaRPr lang="en-IN" sz="32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E0B1547-3255-F926-BC9B-89B8C8B08EFC}"/>
              </a:ext>
            </a:extLst>
          </p:cNvPr>
          <p:cNvSpPr txBox="1">
            <a:spLocks/>
          </p:cNvSpPr>
          <p:nvPr/>
        </p:nvSpPr>
        <p:spPr>
          <a:xfrm>
            <a:off x="4874060" y="1276052"/>
            <a:ext cx="5261350" cy="875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</a:t>
            </a:r>
            <a:endParaRPr lang="en-IN" sz="3200" dirty="0"/>
          </a:p>
        </p:txBody>
      </p:sp>
      <p:graphicFrame>
        <p:nvGraphicFramePr>
          <p:cNvPr id="16" name="Content Placeholder 10">
            <a:extLst>
              <a:ext uri="{FF2B5EF4-FFF2-40B4-BE49-F238E27FC236}">
                <a16:creationId xmlns:a16="http://schemas.microsoft.com/office/drawing/2014/main" id="{07CA1DB9-640F-18B8-1FAE-BE180499A0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701606"/>
              </p:ext>
            </p:extLst>
          </p:nvPr>
        </p:nvGraphicFramePr>
        <p:xfrm>
          <a:off x="4618448" y="2155604"/>
          <a:ext cx="4788872" cy="148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2" name="Content Placeholder 10">
            <a:extLst>
              <a:ext uri="{FF2B5EF4-FFF2-40B4-BE49-F238E27FC236}">
                <a16:creationId xmlns:a16="http://schemas.microsoft.com/office/drawing/2014/main" id="{2E69ABB4-6D1E-CE51-5093-69681F1A67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860708"/>
              </p:ext>
            </p:extLst>
          </p:nvPr>
        </p:nvGraphicFramePr>
        <p:xfrm>
          <a:off x="4874060" y="4382589"/>
          <a:ext cx="4788872" cy="148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4" name="Arrow: Pentagon 3">
            <a:extLst>
              <a:ext uri="{FF2B5EF4-FFF2-40B4-BE49-F238E27FC236}">
                <a16:creationId xmlns:a16="http://schemas.microsoft.com/office/drawing/2014/main" id="{0BFBD9AC-74F5-D522-6D3E-A7B400267B82}"/>
              </a:ext>
            </a:extLst>
          </p:cNvPr>
          <p:cNvSpPr/>
          <p:nvPr/>
        </p:nvSpPr>
        <p:spPr>
          <a:xfrm rot="10800000">
            <a:off x="6096000" y="2661454"/>
            <a:ext cx="2510388" cy="478480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2781EAE8-05AB-048D-DFCC-D479F65F5839}"/>
              </a:ext>
            </a:extLst>
          </p:cNvPr>
          <p:cNvSpPr/>
          <p:nvPr/>
        </p:nvSpPr>
        <p:spPr>
          <a:xfrm rot="10800000">
            <a:off x="6100264" y="3165770"/>
            <a:ext cx="2510388" cy="478480"/>
          </a:xfrm>
          <a:prstGeom prst="homePlate">
            <a:avLst>
              <a:gd name="adj" fmla="val 4589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AA09F8-E218-D83C-C627-1301EB2CE90D}"/>
              </a:ext>
            </a:extLst>
          </p:cNvPr>
          <p:cNvSpPr txBox="1"/>
          <p:nvPr/>
        </p:nvSpPr>
        <p:spPr>
          <a:xfrm>
            <a:off x="6380720" y="3225164"/>
            <a:ext cx="2645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Software: 0.60 Crores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972A122F-66D4-BC16-ED0C-9CEBABC25BBF}"/>
              </a:ext>
            </a:extLst>
          </p:cNvPr>
          <p:cNvSpPr/>
          <p:nvPr/>
        </p:nvSpPr>
        <p:spPr>
          <a:xfrm rot="10800000">
            <a:off x="8658007" y="3157158"/>
            <a:ext cx="2510388" cy="478480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805FF62B-D604-68FA-0F27-471A662A6F05}"/>
              </a:ext>
            </a:extLst>
          </p:cNvPr>
          <p:cNvSpPr/>
          <p:nvPr/>
        </p:nvSpPr>
        <p:spPr>
          <a:xfrm rot="10800000">
            <a:off x="8665688" y="2660804"/>
            <a:ext cx="2510388" cy="478480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8D1AC572-BBEE-686E-729C-BA7BEB9136AC}"/>
              </a:ext>
            </a:extLst>
          </p:cNvPr>
          <p:cNvSpPr/>
          <p:nvPr/>
        </p:nvSpPr>
        <p:spPr>
          <a:xfrm rot="10800000">
            <a:off x="8658007" y="2182324"/>
            <a:ext cx="2510388" cy="478480"/>
          </a:xfrm>
          <a:prstGeom prst="homePlat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C7CA6D-7954-3B73-8FD4-3087C766AA81}"/>
              </a:ext>
            </a:extLst>
          </p:cNvPr>
          <p:cNvSpPr txBox="1"/>
          <p:nvPr/>
        </p:nvSpPr>
        <p:spPr>
          <a:xfrm>
            <a:off x="6380719" y="2727614"/>
            <a:ext cx="228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Hardware: 0.80 Crores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B4B14-5512-3342-0633-B722AF383633}"/>
              </a:ext>
            </a:extLst>
          </p:cNvPr>
          <p:cNvSpPr txBox="1"/>
          <p:nvPr/>
        </p:nvSpPr>
        <p:spPr>
          <a:xfrm>
            <a:off x="8947355" y="2261774"/>
            <a:ext cx="212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Salaries: 1.05 Crores</a:t>
            </a:r>
          </a:p>
          <a:p>
            <a:endParaRPr lang="en-IN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9F492EE-23BB-8938-C8DB-A63099D4C649}"/>
              </a:ext>
            </a:extLst>
          </p:cNvPr>
          <p:cNvSpPr txBox="1"/>
          <p:nvPr/>
        </p:nvSpPr>
        <p:spPr>
          <a:xfrm>
            <a:off x="8740877" y="3228864"/>
            <a:ext cx="345112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IN" sz="1500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IN" sz="1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Party Buyout: 0.30 Crores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FF1DA6-FEF3-0083-EC63-68D920253865}"/>
              </a:ext>
            </a:extLst>
          </p:cNvPr>
          <p:cNvSpPr txBox="1"/>
          <p:nvPr/>
        </p:nvSpPr>
        <p:spPr>
          <a:xfrm>
            <a:off x="8978965" y="2700529"/>
            <a:ext cx="2123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Training: 0.25 Crores</a:t>
            </a:r>
          </a:p>
          <a:p>
            <a:endParaRPr lang="en-IN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D55AA7-A706-D94C-6DDE-05A37203D9D6}"/>
              </a:ext>
            </a:extLst>
          </p:cNvPr>
          <p:cNvSpPr txBox="1"/>
          <p:nvPr/>
        </p:nvSpPr>
        <p:spPr>
          <a:xfrm>
            <a:off x="6201931" y="2201891"/>
            <a:ext cx="253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Overall Budget: 3 Crores</a:t>
            </a:r>
          </a:p>
        </p:txBody>
      </p:sp>
    </p:spTree>
    <p:extLst>
      <p:ext uri="{BB962C8B-B14F-4D97-AF65-F5344CB8AC3E}">
        <p14:creationId xmlns:p14="http://schemas.microsoft.com/office/powerpoint/2010/main" val="389712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AsOne/>
      </p:bldGraphic>
      <p:bldGraphic spid="13" grpId="0">
        <p:bldAsOne/>
      </p:bldGraphic>
      <p:bldP spid="14" grpId="0"/>
      <p:bldP spid="15" grpId="0"/>
      <p:bldGraphic spid="16" grpId="0">
        <p:bldAsOne/>
      </p:bldGraphic>
      <p:bldGraphic spid="2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6F715-D4D5-29A8-D474-4DFD822A3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9331-8DFF-081C-256F-7E060B816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5128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 and Dependencies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948639-1F9A-A96B-E9A9-6C05FA9C3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199"/>
            <a:ext cx="8909118" cy="48074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Risks: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Currently using a third-party software and the contract is going to expire soon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Inhouse software is required to reduce the cost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Inability to handle a growing number of users or transactions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Failures or delays in services from third-party providers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Vulnerabilities in the underlying software</a:t>
            </a:r>
          </a:p>
          <a:p>
            <a:pPr marL="0" indent="0">
              <a:buNone/>
            </a:pPr>
            <a:r>
              <a:rPr lang="en-IN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reliable servers, cloud services and internet connectivity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trained personnel to manage and maintain the system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Timely updates and fixes in the software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Additional time needs to be borrowed from the third-party as workflow should not be stopped </a:t>
            </a:r>
          </a:p>
          <a:p>
            <a:endParaRPr lang="en-IN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5695-4B2B-42C7-2579-0844A035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83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IN" sz="7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9951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9636-633B-D426-9F8D-896932C3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88026"/>
            <a:ext cx="8596668" cy="642374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Situations/Problems: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AAC07-ACEA-E595-9637-2BACFC18B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volume of loan applications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errors in loan processing 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 interest rate calculations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Delayed approvals and disbursements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Inefficient repayment tracking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Limited reporting and analytics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compliance challenges</a:t>
            </a:r>
          </a:p>
        </p:txBody>
      </p:sp>
    </p:spTree>
    <p:extLst>
      <p:ext uri="{BB962C8B-B14F-4D97-AF65-F5344CB8AC3E}">
        <p14:creationId xmlns:p14="http://schemas.microsoft.com/office/powerpoint/2010/main" val="19578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28425-6B38-E12F-9B1D-E35DC081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58528"/>
            <a:ext cx="8596668" cy="67187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of Loan Management System: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1C31E-9414-0E90-9C00-7D384DE9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 loan application and approval process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accuracy in interest calculations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a regular check on the health of loan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Streamline repayment tracking and management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customer experience with faster processing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comprehensive reporting and analytics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compliance with financial regulations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4735-E718-5921-A692-C1F76350F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8194"/>
            <a:ext cx="8596668" cy="652206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364C-4824-B25A-F03B-0F277CA0A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a user-friendly interface for customers and staff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time and efforts required for loan processing and repayment tracking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secure data storage and security for sensitive information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data insights to improve decision making and risk assessment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manual mistakes through automation and validation checks 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the system to handle increasing volumes and new functionalities</a:t>
            </a:r>
          </a:p>
        </p:txBody>
      </p:sp>
    </p:spTree>
    <p:extLst>
      <p:ext uri="{BB962C8B-B14F-4D97-AF65-F5344CB8AC3E}">
        <p14:creationId xmlns:p14="http://schemas.microsoft.com/office/powerpoint/2010/main" val="5519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AE0A-FD5F-42DC-90DD-F91C6D161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48739"/>
            <a:ext cx="8596668" cy="770194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08D4-A1C6-ACAC-7E2E-7F0F65CA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76249"/>
            <a:ext cx="8596668" cy="5224724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Efficiency in loan processing with minimal delays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Accuracy in financial calculations like Interest rates, repayment schedules and outstanding balances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Positive feedback from customers and staff regarding ease of use and reliability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adheres to all applicable financial regulations and standards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customer and financial data are stored and transmitted securely with no breaches reported</a:t>
            </a:r>
          </a:p>
        </p:txBody>
      </p:sp>
    </p:spTree>
    <p:extLst>
      <p:ext uri="{BB962C8B-B14F-4D97-AF65-F5344CB8AC3E}">
        <p14:creationId xmlns:p14="http://schemas.microsoft.com/office/powerpoint/2010/main" val="36505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DFDC-E7DE-71C4-C13C-DD51E6EA1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85" y="1806627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to track loans, repayment and outstanding balances in real time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system can handle an increasing number of users and transactions as the business grows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workflows eliminate common human errors in loan processing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Advanced analytics provide actionable insights for risk management and performance optimization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costs are reduced through process automation and streamlined workflows</a:t>
            </a:r>
          </a:p>
        </p:txBody>
      </p:sp>
    </p:spTree>
    <p:extLst>
      <p:ext uri="{BB962C8B-B14F-4D97-AF65-F5344CB8AC3E}">
        <p14:creationId xmlns:p14="http://schemas.microsoft.com/office/powerpoint/2010/main" val="15167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B7AD-5686-E1CC-BFDD-F8BD5613A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9265"/>
          </a:xfrm>
        </p:spPr>
        <p:txBody>
          <a:bodyPr>
            <a:normAutofit fontScale="90000"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 and Approaches:</a:t>
            </a:r>
            <a:b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IN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EE08D3-4F04-CC9C-603E-479425F31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49631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50AD041-DE1D-D803-4CBD-131B41CA5341}"/>
              </a:ext>
            </a:extLst>
          </p:cNvPr>
          <p:cNvSpPr txBox="1"/>
          <p:nvPr/>
        </p:nvSpPr>
        <p:spPr>
          <a:xfrm>
            <a:off x="1583539" y="1453505"/>
            <a:ext cx="67842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APPROACH</a:t>
            </a:r>
          </a:p>
        </p:txBody>
      </p:sp>
    </p:spTree>
    <p:extLst>
      <p:ext uri="{BB962C8B-B14F-4D97-AF65-F5344CB8AC3E}">
        <p14:creationId xmlns:p14="http://schemas.microsoft.com/office/powerpoint/2010/main" val="232761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44A9-0641-CC83-1DB5-FCA4A5898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43896"/>
            <a:ext cx="8596668" cy="986503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1: Requirement Gathering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123EC-A78B-269F-4562-ECA67A2E2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913243" cy="4110962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 Gathering: </a:t>
            </a:r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gather the requirements using various elicitation techniques and prepare Business Requirement Document (BRD) -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6367344-CFE0-B641-B238-A0E96B6EE45B}"/>
              </a:ext>
            </a:extLst>
          </p:cNvPr>
          <p:cNvSpPr/>
          <p:nvPr/>
        </p:nvSpPr>
        <p:spPr>
          <a:xfrm>
            <a:off x="8916274" y="3270279"/>
            <a:ext cx="1676276" cy="1158511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Prototyping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44D8E03-FD1C-9DE3-478C-033310F5A216}"/>
              </a:ext>
            </a:extLst>
          </p:cNvPr>
          <p:cNvSpPr/>
          <p:nvPr/>
        </p:nvSpPr>
        <p:spPr>
          <a:xfrm>
            <a:off x="6856539" y="3270280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Interview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Individual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FD3200B-1BBB-ED6A-87A6-76C3417AA45A}"/>
              </a:ext>
            </a:extLst>
          </p:cNvPr>
          <p:cNvSpPr/>
          <p:nvPr/>
        </p:nvSpPr>
        <p:spPr>
          <a:xfrm>
            <a:off x="677334" y="4868070"/>
            <a:ext cx="1676276" cy="1173292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1" algn="ctr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Documentation</a:t>
            </a:r>
            <a:endParaRPr lang="en-IN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CF50A0-C510-0E1C-30DA-1ADF79B03D0B}"/>
              </a:ext>
            </a:extLst>
          </p:cNvPr>
          <p:cNvSpPr/>
          <p:nvPr/>
        </p:nvSpPr>
        <p:spPr>
          <a:xfrm>
            <a:off x="2737069" y="4882148"/>
            <a:ext cx="1676276" cy="1159214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1" algn="ctr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Workshops</a:t>
            </a:r>
            <a:endParaRPr lang="en-IN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Execute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Wrap</a:t>
            </a: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-up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C91926-9B15-324C-FF0A-0796F40CD660}"/>
              </a:ext>
            </a:extLst>
          </p:cNvPr>
          <p:cNvSpPr/>
          <p:nvPr/>
        </p:nvSpPr>
        <p:spPr>
          <a:xfrm>
            <a:off x="4796804" y="4868071"/>
            <a:ext cx="1676276" cy="1173291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Groups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Homogeneous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Heterogeneous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IN" sz="1500" kern="12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769EF3D-F7F8-5E76-8208-41885B5867D4}"/>
              </a:ext>
            </a:extLst>
          </p:cNvPr>
          <p:cNvSpPr/>
          <p:nvPr/>
        </p:nvSpPr>
        <p:spPr>
          <a:xfrm>
            <a:off x="6856539" y="4882149"/>
            <a:ext cx="1676276" cy="1159213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JAD Sessions</a:t>
            </a:r>
            <a:endParaRPr lang="en-IN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A75581-F33B-F02E-8AC9-9278A2E29180}"/>
              </a:ext>
            </a:extLst>
          </p:cNvPr>
          <p:cNvSpPr/>
          <p:nvPr/>
        </p:nvSpPr>
        <p:spPr>
          <a:xfrm>
            <a:off x="8914301" y="4882851"/>
            <a:ext cx="1676276" cy="1158511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Open-ended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Close-ended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32DBA96-1B30-1F76-1A58-F2D54413117D}"/>
              </a:ext>
            </a:extLst>
          </p:cNvPr>
          <p:cNvSpPr/>
          <p:nvPr/>
        </p:nvSpPr>
        <p:spPr>
          <a:xfrm>
            <a:off x="4792854" y="3285061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1" algn="ctr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Reverse Engineering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 Box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White Box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AE47D6B-10D5-9F72-5945-D48BF26F3837}"/>
              </a:ext>
            </a:extLst>
          </p:cNvPr>
          <p:cNvSpPr/>
          <p:nvPr/>
        </p:nvSpPr>
        <p:spPr>
          <a:xfrm>
            <a:off x="2735094" y="3285062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Observation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Active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Passive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598B883-C8F9-4489-31D9-9F3AF78CDB26}"/>
              </a:ext>
            </a:extLst>
          </p:cNvPr>
          <p:cNvSpPr/>
          <p:nvPr/>
        </p:nvSpPr>
        <p:spPr>
          <a:xfrm>
            <a:off x="669434" y="3285061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Brainstorming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4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65785-D749-8E9D-2D29-B0E3F2040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5845"/>
            <a:ext cx="9135260" cy="5289754"/>
          </a:xfrm>
        </p:spPr>
        <p:txBody>
          <a:bodyPr>
            <a:normAutofit lnSpcReduction="10000"/>
          </a:bodyPr>
          <a:lstStyle/>
          <a:p>
            <a:r>
              <a:rPr lang="en-IN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 Analysis: </a:t>
            </a:r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analyse the gathered requirements using various techniques like – </a:t>
            </a: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all validations and verifications, the business requirements will be converted into functional requirements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Capturing all the functionalities, As Is of the business and stakeholders information in Functional Requirement Document (FRD)</a:t>
            </a:r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6ABAC6F7-9E0A-B723-E1D1-0554530C51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364768"/>
              </p:ext>
            </p:extLst>
          </p:nvPr>
        </p:nvGraphicFramePr>
        <p:xfrm>
          <a:off x="946808" y="2002382"/>
          <a:ext cx="8596312" cy="2853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EBF058F3-AADF-865A-542F-6B3613CB1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52" y="429342"/>
            <a:ext cx="8596668" cy="986503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2: Requirement Analysis</a:t>
            </a:r>
          </a:p>
        </p:txBody>
      </p:sp>
    </p:spTree>
    <p:extLst>
      <p:ext uri="{BB962C8B-B14F-4D97-AF65-F5344CB8AC3E}">
        <p14:creationId xmlns:p14="http://schemas.microsoft.com/office/powerpoint/2010/main" val="300898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12" grpId="0">
        <p:bldAsOne/>
      </p:bldGraphic>
      <p:bldP spid="1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790</TotalTime>
  <Words>790</Words>
  <Application>Microsoft Office PowerPoint</Application>
  <PresentationFormat>Widescreen</PresentationFormat>
  <Paragraphs>161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Loan Management System</vt:lpstr>
      <vt:lpstr>Situations/Problems: </vt:lpstr>
      <vt:lpstr>Purpose of Loan Management System:</vt:lpstr>
      <vt:lpstr>Project objectives:</vt:lpstr>
      <vt:lpstr>Success Criteria:</vt:lpstr>
      <vt:lpstr>PowerPoint Presentation</vt:lpstr>
      <vt:lpstr>Methods and Approaches: </vt:lpstr>
      <vt:lpstr>Stage 1: Requirement Gathering</vt:lpstr>
      <vt:lpstr>Stage 2: Requirement Analysis</vt:lpstr>
      <vt:lpstr>Stage 3: Design</vt:lpstr>
      <vt:lpstr>Stage 4: Testing</vt:lpstr>
      <vt:lpstr>Stage 5: Implementation/Deployment</vt:lpstr>
      <vt:lpstr>Resources</vt:lpstr>
      <vt:lpstr>Risk and Dependencies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Mayank Lodha</dc:creator>
  <cp:lastModifiedBy>Mayank Lodha</cp:lastModifiedBy>
  <cp:revision>22</cp:revision>
  <dcterms:created xsi:type="dcterms:W3CDTF">2024-12-28T04:05:01Z</dcterms:created>
  <dcterms:modified xsi:type="dcterms:W3CDTF">2024-12-30T05:16:01Z</dcterms:modified>
</cp:coreProperties>
</file>