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18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Core </a:t>
            </a:r>
            <a:br>
              <a:rPr lang="en-US" dirty="0"/>
            </a:br>
            <a:r>
              <a:rPr dirty="0"/>
              <a:t>Customer Support Application (Chat &amp; Email)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Waterfall Model Project</a:t>
            </a:r>
          </a:p>
          <a:p>
            <a:r>
              <a:rPr dirty="0"/>
              <a:t>Presented by: </a:t>
            </a:r>
            <a:r>
              <a:rPr lang="en-US" dirty="0"/>
              <a:t>Renuka</a:t>
            </a:r>
            <a:endParaRPr dirty="0"/>
          </a:p>
          <a:p>
            <a:r>
              <a:rPr dirty="0"/>
              <a:t>Date: </a:t>
            </a:r>
            <a:r>
              <a:rPr lang="en-US" dirty="0"/>
              <a:t>7-04-2025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Summary &amp;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Waterfall provides structure and predictability</a:t>
            </a:r>
          </a:p>
          <a:p>
            <a:r>
              <a:t>- Full scope covers chat and email workflows</a:t>
            </a:r>
          </a:p>
          <a:p>
            <a:endParaRPr/>
          </a:p>
          <a:p>
            <a:r>
              <a:t>Next:</a:t>
            </a:r>
          </a:p>
          <a:p>
            <a:r>
              <a:t>- Finalize requirements</a:t>
            </a:r>
          </a:p>
          <a:p>
            <a:r>
              <a:t>- Begin design phase</a:t>
            </a:r>
          </a:p>
          <a:p>
            <a:endParaRPr/>
          </a:p>
          <a:p>
            <a:r>
              <a:t>Questions &amp; Discussion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/>
              <a:t>Objective: Develop a core application to manage customer support via chat and email.</a:t>
            </a:r>
          </a:p>
          <a:p>
            <a:endParaRPr dirty="0"/>
          </a:p>
          <a:p>
            <a:r>
              <a:rPr dirty="0"/>
              <a:t>Key Benefits:</a:t>
            </a:r>
          </a:p>
          <a:p>
            <a:r>
              <a:rPr dirty="0"/>
              <a:t>- Improved response and resolution time</a:t>
            </a:r>
          </a:p>
          <a:p>
            <a:r>
              <a:rPr dirty="0"/>
              <a:t>- Centralized communication</a:t>
            </a:r>
          </a:p>
          <a:p>
            <a:r>
              <a:rPr dirty="0"/>
              <a:t>- Better visibility and reporting</a:t>
            </a:r>
            <a:endParaRPr lang="en-US" dirty="0"/>
          </a:p>
          <a:p>
            <a:r>
              <a:rPr lang="en-US" dirty="0"/>
              <a:t>-Integrate with CRM and analytics platforms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Why Waterfall Model?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Phased approach suitable for:</a:t>
            </a:r>
          </a:p>
          <a:p>
            <a:r>
              <a:t>- Clearly defined requirements</a:t>
            </a:r>
          </a:p>
          <a:p>
            <a:r>
              <a:t>- Structured implementation</a:t>
            </a:r>
          </a:p>
          <a:p>
            <a:r>
              <a:t>- Minimal changes during execution</a:t>
            </a:r>
          </a:p>
          <a:p>
            <a:endParaRPr/>
          </a:p>
          <a:p>
            <a:r>
              <a:t>Phases:</a:t>
            </a:r>
          </a:p>
          <a:p>
            <a:r>
              <a:t>1. Requirements</a:t>
            </a:r>
          </a:p>
          <a:p>
            <a:r>
              <a:t>2. Design</a:t>
            </a:r>
          </a:p>
          <a:p>
            <a:r>
              <a:t>3. Development</a:t>
            </a:r>
          </a:p>
          <a:p>
            <a:r>
              <a:t>4. Testing</a:t>
            </a:r>
          </a:p>
          <a:p>
            <a:r>
              <a:t>5. Deployment</a:t>
            </a:r>
          </a:p>
          <a:p>
            <a:r>
              <a:t>6. Maintenance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In-Scope:</a:t>
            </a:r>
          </a:p>
          <a:p>
            <a:r>
              <a:t>- Real-time chat interface</a:t>
            </a:r>
          </a:p>
          <a:p>
            <a:r>
              <a:t>- Email ticketing system</a:t>
            </a:r>
          </a:p>
          <a:p>
            <a:r>
              <a:t>- Agent dashboard</a:t>
            </a:r>
          </a:p>
          <a:p>
            <a:r>
              <a:t>- Ticket assignment, SLA tracking</a:t>
            </a:r>
          </a:p>
          <a:p>
            <a:r>
              <a:t>- Customer profile &amp; history</a:t>
            </a:r>
          </a:p>
          <a:p>
            <a:r>
              <a:t>- Basic reporting tools</a:t>
            </a:r>
          </a:p>
          <a:p>
            <a:endParaRPr/>
          </a:p>
          <a:p>
            <a:r>
              <a:t>Out-of-Scope:</a:t>
            </a:r>
          </a:p>
          <a:p>
            <a:r>
              <a:t>- Voice support</a:t>
            </a:r>
          </a:p>
          <a:p>
            <a:r>
              <a:t>- Chatbots (AI automation)</a:t>
            </a:r>
          </a:p>
          <a:p>
            <a:r>
              <a:t>- Multilingual support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Requirements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Stakeholder interviews</a:t>
            </a:r>
            <a:r>
              <a:rPr lang="en-US" dirty="0"/>
              <a:t> and workshops</a:t>
            </a:r>
            <a:endParaRPr dirty="0"/>
          </a:p>
          <a:p>
            <a:r>
              <a:rPr dirty="0"/>
              <a:t>- Workflow documentation</a:t>
            </a:r>
          </a:p>
          <a:p>
            <a:r>
              <a:rPr dirty="0"/>
              <a:t>- System requirements gathering</a:t>
            </a:r>
          </a:p>
          <a:p>
            <a:r>
              <a:rPr dirty="0"/>
              <a:t>- Output: Business Requirements Document (BRD)</a:t>
            </a:r>
            <a:endParaRPr lang="en-US" dirty="0"/>
          </a:p>
          <a:p>
            <a:r>
              <a:rPr lang="en-IN" dirty="0"/>
              <a:t>Approved Requirements Specification</a:t>
            </a:r>
            <a:endParaRPr lang="en-US" dirty="0"/>
          </a:p>
          <a:p>
            <a:r>
              <a:rPr lang="en-IN" dirty="0"/>
              <a:t>Functional and Non-Functional Requirements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Design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Architecture planning (frontend/backend)</a:t>
            </a:r>
          </a:p>
          <a:p>
            <a:r>
              <a:t>- User interface mockups</a:t>
            </a:r>
          </a:p>
          <a:p>
            <a:r>
              <a:t>- Data flow diagrams</a:t>
            </a:r>
          </a:p>
          <a:p>
            <a:r>
              <a:t>- Output: Software Design Document (SDD)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Development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Modules:</a:t>
            </a:r>
          </a:p>
          <a:p>
            <a:r>
              <a:rPr dirty="0"/>
              <a:t>- Chat Interface</a:t>
            </a:r>
          </a:p>
          <a:p>
            <a:r>
              <a:rPr dirty="0"/>
              <a:t>- Email Management</a:t>
            </a:r>
          </a:p>
          <a:p>
            <a:r>
              <a:rPr dirty="0"/>
              <a:t>- User Management</a:t>
            </a:r>
          </a:p>
          <a:p>
            <a:r>
              <a:rPr dirty="0"/>
              <a:t>- </a:t>
            </a:r>
            <a:r>
              <a:rPr lang="en-US" dirty="0"/>
              <a:t>Connect CRM, </a:t>
            </a:r>
            <a:r>
              <a:rPr dirty="0"/>
              <a:t>Dashboard &amp; Reports</a:t>
            </a:r>
          </a:p>
          <a:p>
            <a:r>
              <a:rPr dirty="0"/>
              <a:t>Tools/Tech Stack: </a:t>
            </a:r>
            <a:r>
              <a:rPr dirty="0" err="1"/>
              <a:t>React.js</a:t>
            </a:r>
            <a:r>
              <a:rPr dirty="0"/>
              <a:t>, Node.js, PostgreSQL</a:t>
            </a:r>
          </a:p>
          <a:p>
            <a:r>
              <a:rPr dirty="0"/>
              <a:t>Milestone-based delivery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Testing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Unit testing</a:t>
            </a:r>
          </a:p>
          <a:p>
            <a:r>
              <a:rPr dirty="0"/>
              <a:t>- Integration testing</a:t>
            </a:r>
          </a:p>
          <a:p>
            <a:r>
              <a:rPr dirty="0"/>
              <a:t>- User Acceptance Testing (UAT)</a:t>
            </a:r>
          </a:p>
          <a:p>
            <a:r>
              <a:rPr dirty="0"/>
              <a:t>- Performance testing</a:t>
            </a:r>
          </a:p>
          <a:p>
            <a:r>
              <a:rPr dirty="0"/>
              <a:t>- Output: Test Summary Report</a:t>
            </a:r>
            <a:endParaRPr lang="en-US" dirty="0"/>
          </a:p>
          <a:p>
            <a:r>
              <a:rPr lang="en-IN" dirty="0"/>
              <a:t>- UAT Sign-off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Deployment &amp; Maintenance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Deployment in production environment</a:t>
            </a:r>
          </a:p>
          <a:p>
            <a:r>
              <a:t>- User training and onboarding</a:t>
            </a:r>
          </a:p>
          <a:p>
            <a:r>
              <a:t>- 30-day post-launch support (Hypercare)</a:t>
            </a:r>
          </a:p>
          <a:p>
            <a:r>
              <a:t>- Regular updates and SLA reviews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322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Core  Customer Support Application (Chat &amp; Email)</vt:lpstr>
      <vt:lpstr>Project Overview</vt:lpstr>
      <vt:lpstr>Why Waterfall Model?</vt:lpstr>
      <vt:lpstr>Project Scope</vt:lpstr>
      <vt:lpstr>Requirements Phase</vt:lpstr>
      <vt:lpstr>Design Phase</vt:lpstr>
      <vt:lpstr>Development Phase</vt:lpstr>
      <vt:lpstr>Testing Phase</vt:lpstr>
      <vt:lpstr>Deployment &amp; Maintenance</vt:lpstr>
      <vt:lpstr>Summary &amp; Next Steps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RENUKA</dc:creator>
  <cp:keywords/>
  <dc:description>generated using python-pptx</dc:description>
  <cp:lastModifiedBy>renuka chilukuri</cp:lastModifiedBy>
  <cp:revision>2</cp:revision>
  <dcterms:created xsi:type="dcterms:W3CDTF">2013-01-27T09:14:16Z</dcterms:created>
  <dcterms:modified xsi:type="dcterms:W3CDTF">2025-04-07T08:09:09Z</dcterms:modified>
  <cp:category/>
</cp:coreProperties>
</file>