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56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EF50A-540D-BC3A-341F-E98DC26C6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76CC3-77C2-6F75-C17A-E0BFF6059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95B40-A3D9-BCFF-6788-ACC14E5A0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1BEA2-0FCD-3D9A-72D4-0B087254F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CCFC1-1637-CB70-62A0-A0A2512A9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11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DF1A8-887F-0C2F-4462-7F13985DF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75A555-A88B-A9A6-782E-5B5D69707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6DC31-2CCE-67D0-9714-C0A3E855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4FB92-3D55-EB4D-F801-FFF847CFE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7BBFF-31A1-2C71-E022-0F4C661CC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6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8B9A14-B251-B070-F16C-24B277A396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7CD4C0-ED56-414F-E7B9-7913027CA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D474D-D57C-22BA-FCAF-9211D641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D2C1C-3930-0CB4-552C-C935FA8B9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489D7-612F-882D-56B5-297D39FBD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5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83E77-6E6E-2314-36EE-80B35CA64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9DE30-AA61-2D1B-7A65-1D2B54DB9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F9DF-A598-5D40-3A37-D1FBA1A7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72B64-8531-08A5-6CDF-39C270BB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97546-3EF5-BF33-7957-E2279167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D0211-D445-A9EB-7247-D55BE129A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F7F4C-EDBE-AD62-AAD5-D9096159F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0EC9-7005-344B-3F72-099C90051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41C4B-9BDE-A34B-2199-5CD5C424F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CD5AD-758C-E727-7EF5-14A044C21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3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99BDD-C2CE-26A7-0294-794020325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BE588-96A7-18DA-400E-54E4FE57B9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F930AD-1945-F797-D901-B0986ECAD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558F1-2C01-0C08-E844-41387447A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EB1233-869A-D71A-D504-CADA42983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9FC35E-DD47-7C88-8025-7D90C834F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8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12522-C3FD-BAD1-525C-299670AF3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A964F5-42A9-F7A8-6EE3-4F16566EA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B84349-7633-A455-D5D6-46D92D46D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C4D6ED-83AA-E80A-FDE5-BDCA95740F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B9AC77-6AF7-61FD-CFEB-F1178C1F5F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E77741-7553-4077-8665-AA494C502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01AA30-AA9E-51D5-A4C1-EC8AA7645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F7DD90-5CCA-F09A-389F-13EE379D5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95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40254-FBD4-FC04-CBD7-76CDA62F6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289730-7425-04E7-8DED-F75244889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0E4EAD-9262-BBB0-666B-EAC46B2C5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7C5461-8D81-A0F9-40D2-252775FED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2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F3E4EE-C077-8783-12A5-3D6E2BDDC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114CB-4941-6FDE-AC92-84C36F579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51B94D-B643-5BAE-D5CD-E0A2AA5B1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78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3AE34-364C-8A1A-1C5D-F49D494CD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22F2F-11BA-F300-4111-90B9A6C4B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AB5C0-AD3D-FA5B-8ECF-733E6FC10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15AD1-3C83-A16B-0198-659259753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40F1F7-3867-B4FD-6A78-5F19BC218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0ADE0-BC38-322F-F54A-752A05A87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6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4455F-6912-9DEE-4242-926D4F982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3EDCF-5989-F04E-E1BE-6B3F979E3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E0E6F2-FFEB-30CD-FF1E-9EB0F481C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9679B-0598-50C1-CB1E-2047314F5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95C14C-24F9-0013-21A5-1E98C41B4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8FFD2-6262-CDE2-B3E0-092A920DE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73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E0CC16-7951-A306-6659-9131FC0F7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AE3496-5453-5D80-CE4D-9367C68F8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F6896-F86F-86AA-3C5F-FFCA5FEEB4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2D0C3-A221-3564-2602-91CE3920FA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672FB-C5B2-EE15-ED7F-0D2495945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5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52" y="350196"/>
            <a:ext cx="3485178" cy="1624520"/>
          </a:xfrm>
        </p:spPr>
        <p:txBody>
          <a:bodyPr anchor="ctr">
            <a:normAutofit/>
          </a:bodyPr>
          <a:lstStyle/>
          <a:p>
            <a:r>
              <a:rPr lang="en-GB" sz="3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Customizable Delivery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51" y="2743200"/>
            <a:ext cx="3485179" cy="3613149"/>
          </a:xfrm>
        </p:spPr>
        <p:txBody>
          <a:bodyPr anchor="ctr">
            <a:normAutofit/>
          </a:bodyPr>
          <a:lstStyle/>
          <a:p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Prepared By: Tanisha Mohane</a:t>
            </a:r>
          </a:p>
          <a:p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 27/02/2025</a:t>
            </a:r>
          </a:p>
        </p:txBody>
      </p:sp>
      <p:pic>
        <p:nvPicPr>
          <p:cNvPr id="5" name="Picture 4" descr="A delivery drone carrying a package inside a warehouse">
            <a:extLst>
              <a:ext uri="{FF2B5EF4-FFF2-40B4-BE49-F238E27FC236}">
                <a16:creationId xmlns:a16="http://schemas.microsoft.com/office/drawing/2014/main" id="{A164F86D-D802-223D-DFA1-77A00F517B2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179" r="29279"/>
          <a:stretch/>
        </p:blipFill>
        <p:spPr>
          <a:xfrm>
            <a:off x="4572000" y="1"/>
            <a:ext cx="457711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Required Resources &amp;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 include skilled developers, UI/UX designers, logistics experts, and marketing teams.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 considerations include: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App development and infrastructure costs.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Advertising and customer acquisition expenses.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Maintenance and ongoing support.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Risks &amp;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 challenges include technical complexities, regulatory approvals, and user adoption rates.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Dependencies on third-party vendors, delivery partners, and compliance with city regulations.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Implementation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1: Market Research &amp; Requirement Analysis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2: Development &amp; Prototyping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3: Testing &amp; Beta Launch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4: Full Launch, Marketing, and Continuous Improvement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 &amp; Call to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project offers a scalable and user-centric solution to the delivery challenges within the city.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Stakeholders are encouraged to approve the proposal for timely execution and competitive positioning in the market.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project aims to establish a seamless and efficient delivery system by clearly defining its goals, priorities, and operational requirements.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is designed to align with the expectations of key stakeholders, including customers, delivery partners, and businesses, ensuring streamlined operations and enhanced user experience.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Building a strong foundation for this project will enable efficient logistics, optimize delivery routes, and offer personalized delivery options to meet customer demands effectively.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project addresses the inefficiencies in city-wide delivery by introducing customizable delivery options.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importance of solving this problem lies in improving customer satisfaction, reducing delivery delays, and enhancing logistics operations.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existing delivery services lack flexibility, causing inefficiencies and customer dissatisfaction.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need personalized delivery options that suit their schedules and preferences.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project aims to bridge this gap by introducing a system that caters to varied user needs.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demand for fast and adaptable delivery services has risen due to the growth of e-commerce and urban logistics.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Traditional services have struggled to meet dynamic customer expectations.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project aligns with business goals by enhancing customer experience and operational efficiency.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Proposed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solution involves creating a delivery app that allows users to customize their delivery experience.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can select time slots, delivery speeds, and preferred delivery modes.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app will incorporate AI-driven route optimization and real-time tracking for efficiency.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Features of the Delivery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can choose between standard, express, eco-friendly, and premium delivery options.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Seamless integration with local businesses and delivery partners.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Live tracking and AI-optimized routes to reduce delays and improve efficiency.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Flexible scheduling, allowing customers to set their preferred delivery windows.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Competitive 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Unlike competitors, this app emphasizes full customization for the end user.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integration of AI and machine learning enhances delivery speed and accuracy.</a:t>
            </a:r>
          </a:p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Eco-friendly options appeal to environmentally conscious consumers.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Deliverables &amp; 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lnSpcReduction="10000"/>
          </a:bodyPr>
          <a:lstStyle/>
          <a:p>
            <a:r>
              <a:rPr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app will be developed, tested, and deployed within a defined timeframe.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SMART objectives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Specific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Implement a user-friendly app that provides customizable delivery options, allowing customers to choose delivery time slots, modes, and speed.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Measurable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Reduce average delivery time by 25% within the first six months, achieve a 90%+ customer satisfaction rating, and secure at least 10,000 active users within the first year.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Achievable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Leverage AI-driven logistics optimization, partnerships with local businesses, and scalable technology to ensure feasibility.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Relevant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Addresses key industry challenges such as rigid delivery systems, inefficiencies, and customer dissatisfaction.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Time-Bound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Complete app development and launch within six months, with quarterly assessments for performance improvement.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640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Office Theme</vt:lpstr>
      <vt:lpstr>Customizable Delivery App</vt:lpstr>
      <vt:lpstr>Expectations</vt:lpstr>
      <vt:lpstr>Executive Summary</vt:lpstr>
      <vt:lpstr>Problem Statement</vt:lpstr>
      <vt:lpstr>Project Background</vt:lpstr>
      <vt:lpstr>Proposed Solution</vt:lpstr>
      <vt:lpstr>Key Features of the Delivery App</vt:lpstr>
      <vt:lpstr>Competitive Advantage</vt:lpstr>
      <vt:lpstr>Deliverables &amp; Success Criteria</vt:lpstr>
      <vt:lpstr>Required Resources &amp; Budget</vt:lpstr>
      <vt:lpstr>Risks &amp; Dependencies</vt:lpstr>
      <vt:lpstr>Implementation Timeline</vt:lpstr>
      <vt:lpstr>Conclusion &amp; Call to Action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Tanisha Mohane</cp:lastModifiedBy>
  <cp:revision>2</cp:revision>
  <dcterms:created xsi:type="dcterms:W3CDTF">2013-01-27T09:14:16Z</dcterms:created>
  <dcterms:modified xsi:type="dcterms:W3CDTF">2025-02-27T10:18:12Z</dcterms:modified>
  <cp:category/>
</cp:coreProperties>
</file>