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204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98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5037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486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9134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4626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9517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478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47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9229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275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89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28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850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3063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206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FB2F7-6FFD-4162-B2E4-3D5DFF6D05CB}" type="datetimeFigureOut">
              <a:rPr lang="en-IN" smtClean="0"/>
              <a:t>11-01-2025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6DDFFA-0204-437A-947A-48AC26097B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7622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04AD1-1BBF-D90C-C9A6-428E756A6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5406" y="1254181"/>
            <a:ext cx="9144000" cy="1327354"/>
          </a:xfrm>
        </p:spPr>
        <p:txBody>
          <a:bodyPr/>
          <a:lstStyle/>
          <a:p>
            <a:pPr algn="ctr"/>
            <a:r>
              <a:rPr lang="en-IN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Cadence Enhancement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DD5C21-4B46-C2D6-7AFC-F726D9C477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8348" y="3193026"/>
            <a:ext cx="6558116" cy="1655762"/>
          </a:xfrm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Efficient Solutions for Loan Processing and Management</a:t>
            </a:r>
          </a:p>
          <a:p>
            <a:endParaRPr lang="en-IN" sz="30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Graphic 4" descr="Daily calendar with solid fill">
            <a:extLst>
              <a:ext uri="{FF2B5EF4-FFF2-40B4-BE49-F238E27FC236}">
                <a16:creationId xmlns:a16="http://schemas.microsoft.com/office/drawing/2014/main" id="{9BBCE866-AA1F-C5C7-7851-06C3D8555B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8877" y="5862484"/>
            <a:ext cx="508819" cy="5088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3735EB-BC9A-E698-7C53-8C7FDE59FF9D}"/>
              </a:ext>
            </a:extLst>
          </p:cNvPr>
          <p:cNvSpPr txBox="1"/>
          <p:nvPr/>
        </p:nvSpPr>
        <p:spPr>
          <a:xfrm>
            <a:off x="776749" y="5932227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IN" baseline="30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IN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January 2025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15EB23-1CC2-D11F-AC7B-27C4CC3B77AF}"/>
              </a:ext>
            </a:extLst>
          </p:cNvPr>
          <p:cNvSpPr txBox="1"/>
          <p:nvPr/>
        </p:nvSpPr>
        <p:spPr>
          <a:xfrm>
            <a:off x="9089923" y="5793727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Prepared by:</a:t>
            </a:r>
          </a:p>
          <a:p>
            <a:r>
              <a:rPr lang="en-IN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Chandni Bhandari</a:t>
            </a:r>
          </a:p>
        </p:txBody>
      </p:sp>
    </p:spTree>
    <p:extLst>
      <p:ext uri="{BB962C8B-B14F-4D97-AF65-F5344CB8AC3E}">
        <p14:creationId xmlns:p14="http://schemas.microsoft.com/office/powerpoint/2010/main" val="1174371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B37A2-AEDB-6E5D-9676-65D99D1F8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D884C-FC8F-78D3-0480-D141F4495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0413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53284-48F1-E554-9C3D-3D448BA6B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B5B18-37A8-9F60-A8A0-65920FAE7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2298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59636-633B-D426-9F8D-896932C32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88026"/>
            <a:ext cx="8596668" cy="642374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Situations/Problems: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AAC07-ACEA-E595-9637-2BACFC18B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volume of loan applications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updates not accommodated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Limited reporting and analytics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integration with third-party software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Regulatory compliance challenges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visibility into workflow execution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Updating workflow without disrupting running instances</a:t>
            </a:r>
          </a:p>
        </p:txBody>
      </p:sp>
    </p:spTree>
    <p:extLst>
      <p:ext uri="{BB962C8B-B14F-4D97-AF65-F5344CB8AC3E}">
        <p14:creationId xmlns:p14="http://schemas.microsoft.com/office/powerpoint/2010/main" val="19578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28425-6B38-E12F-9B1D-E35DC081D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58528"/>
            <a:ext cx="8596668" cy="671871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 of Cadence Enhancement Project: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1C31E-9414-0E90-9C00-7D384DE9D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Improving scalability and performance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compliance with financial regulations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comprehensive reporting and analytics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Enhancing reliability and fault tolerance</a:t>
            </a:r>
          </a:p>
          <a:p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Make it easier for teams to transition to Cadence or upgrade existing deployments</a:t>
            </a:r>
            <a:endParaRPr lang="en-IN" sz="25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accuracy in interest calculations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Keep a regular check on the health of loan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Streamline repayment tracking and management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 customer experience with faster processing</a:t>
            </a:r>
          </a:p>
        </p:txBody>
      </p:sp>
    </p:spTree>
    <p:extLst>
      <p:ext uri="{BB962C8B-B14F-4D97-AF65-F5344CB8AC3E}">
        <p14:creationId xmlns:p14="http://schemas.microsoft.com/office/powerpoint/2010/main" val="8615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FA674-46E4-FEE0-8D1C-034AAB93E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88906-854F-185E-2130-97AC97F0D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9940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7504F-7B41-CE88-D73D-5F268508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06693-CC8E-9B0C-28E0-3ABEDA988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0621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992AE-ED26-3E35-9DBD-E9146C8C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2D7C1-2DB3-68AD-B223-73C90B883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9628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9E178-6EEB-B2EA-E74F-5D7E3EB94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1AF17-108E-5399-A52E-3271B576E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3794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1D514-DF79-B768-D00D-E5FB69131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DEE56-7C29-9CB0-3BEA-B946CF7FD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0194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C8EF1-86DD-BFF2-86EA-45970C5F0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78E04-8780-2502-B859-CE5A68C69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46623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118</Words>
  <Application>Microsoft Office PowerPoint</Application>
  <PresentationFormat>Widescreen</PresentationFormat>
  <Paragraphs>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Cadence Enhancement Project</vt:lpstr>
      <vt:lpstr>Situations/Problems: </vt:lpstr>
      <vt:lpstr>Purpose of Cadence Enhancement Project: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Mayank Lodha</dc:creator>
  <cp:lastModifiedBy>Mayank Lodha</cp:lastModifiedBy>
  <cp:revision>2</cp:revision>
  <dcterms:created xsi:type="dcterms:W3CDTF">2025-01-11T00:30:41Z</dcterms:created>
  <dcterms:modified xsi:type="dcterms:W3CDTF">2025-01-11T00:50:07Z</dcterms:modified>
</cp:coreProperties>
</file>