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 And 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A </a:t>
            </a:r>
            <a:r>
              <a:rPr lang="en-US" dirty="0" err="1" smtClean="0"/>
              <a:t>Venkata</a:t>
            </a:r>
            <a:r>
              <a:rPr lang="en-US" dirty="0" smtClean="0"/>
              <a:t> </a:t>
            </a:r>
            <a:r>
              <a:rPr lang="en-US" dirty="0" err="1" smtClean="0"/>
              <a:t>Jayaraju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6 </a:t>
            </a:r>
            <a:r>
              <a:rPr lang="en-US" dirty="0" err="1" smtClean="0"/>
              <a:t>feb</a:t>
            </a:r>
            <a:r>
              <a:rPr lang="en-US" dirty="0" smtClean="0"/>
              <a:t>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9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52144"/>
            <a:ext cx="9601196" cy="472372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 Sponsor: US Clients</a:t>
            </a:r>
          </a:p>
          <a:p>
            <a:r>
              <a:rPr lang="en-US" dirty="0" smtClean="0"/>
              <a:t>Project manager: XYZ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3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Situation/Problem /</a:t>
            </a:r>
            <a:r>
              <a:rPr lang="en-US" dirty="0" err="1" smtClean="0"/>
              <a:t>Oppurtunity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and Go is an online application which provide loans to customers based on certain regulations.</a:t>
            </a:r>
          </a:p>
          <a:p>
            <a:r>
              <a:rPr lang="en-US" dirty="0" smtClean="0"/>
              <a:t>It is next version of </a:t>
            </a:r>
            <a:r>
              <a:rPr lang="en-US" dirty="0" err="1" smtClean="0"/>
              <a:t>qfund</a:t>
            </a:r>
            <a:endParaRPr lang="en-US" dirty="0" smtClean="0"/>
          </a:p>
          <a:p>
            <a:r>
              <a:rPr lang="en-US" dirty="0" smtClean="0"/>
              <a:t>Look and frame is developed initially and there are continuous enhancement and change requests to existing product.</a:t>
            </a:r>
          </a:p>
          <a:p>
            <a:r>
              <a:rPr lang="en-US" dirty="0" smtClean="0"/>
              <a:t>The target is to make it more flexible and user friendly and provide loans to even very small vendors.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2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 the main purpose is to add new functionality to existing based on customer Business Goals.</a:t>
            </a:r>
          </a:p>
          <a:p>
            <a:r>
              <a:rPr lang="en-US" b="1" dirty="0"/>
              <a:t>Loan Application Form</a:t>
            </a:r>
            <a:r>
              <a:rPr lang="en-US" dirty="0"/>
              <a:t>: A simple online application form for users to apply for loans</a:t>
            </a:r>
            <a:r>
              <a:rPr lang="en-US" dirty="0" smtClean="0"/>
              <a:t>.</a:t>
            </a:r>
          </a:p>
          <a:p>
            <a:r>
              <a:rPr lang="en-US" b="1" dirty="0"/>
              <a:t>Customer Dashboard</a:t>
            </a:r>
            <a:r>
              <a:rPr lang="en-US" dirty="0"/>
              <a:t>: A dashboard where customers can view loan status, repayment schedules, and transaction history</a:t>
            </a:r>
            <a:r>
              <a:rPr lang="en-US" dirty="0" smtClean="0"/>
              <a:t>.</a:t>
            </a:r>
          </a:p>
          <a:p>
            <a:r>
              <a:rPr lang="en-US" b="1" dirty="0"/>
              <a:t>Mobile Application</a:t>
            </a:r>
            <a:r>
              <a:rPr lang="en-US" dirty="0"/>
              <a:t>: A mobile version of the loan application that enables customers to apply, track, and repay loans on-the-go.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mainly focused on adding all the details required for loan in single form.</a:t>
            </a:r>
          </a:p>
          <a:p>
            <a:r>
              <a:rPr lang="en-US" dirty="0" smtClean="0"/>
              <a:t>Client focused on building dashboard for customers where they can see all details related to loan and transaction in details.</a:t>
            </a:r>
          </a:p>
          <a:p>
            <a:r>
              <a:rPr lang="en-US" dirty="0" smtClean="0"/>
              <a:t>Client wanted us to start building mobile application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3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deliverables:</a:t>
            </a:r>
          </a:p>
          <a:p>
            <a:r>
              <a:rPr lang="en-US" dirty="0" smtClean="0"/>
              <a:t>Customer can fill all required information in one form.</a:t>
            </a:r>
          </a:p>
          <a:p>
            <a:r>
              <a:rPr lang="en-US" dirty="0" smtClean="0"/>
              <a:t>User friendly mobile application</a:t>
            </a:r>
          </a:p>
          <a:p>
            <a:r>
              <a:rPr lang="en-US" dirty="0" err="1" smtClean="0"/>
              <a:t>Dsashboard</a:t>
            </a:r>
            <a:r>
              <a:rPr lang="en-US" dirty="0" smtClean="0"/>
              <a:t> where customer can see all details </a:t>
            </a:r>
          </a:p>
          <a:p>
            <a:endParaRPr lang="en-US" dirty="0"/>
          </a:p>
          <a:p>
            <a:r>
              <a:rPr lang="en-US" dirty="0" smtClean="0"/>
              <a:t>The functionality should align with techniques we mostly used like SMART, INVEST.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8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Methods/Approaches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as a BA team interacted with client team derived all functional requirements for all 3 objectives mentioned</a:t>
            </a:r>
          </a:p>
          <a:p>
            <a:r>
              <a:rPr lang="en-US" dirty="0" smtClean="0"/>
              <a:t>Documented them, prepared user story documents, discussed with client and had mutual changes,.</a:t>
            </a:r>
          </a:p>
          <a:p>
            <a:r>
              <a:rPr lang="en-US" dirty="0" smtClean="0"/>
              <a:t> Explained them in detail to development team and started working on each of requirement.</a:t>
            </a:r>
          </a:p>
          <a:p>
            <a:r>
              <a:rPr lang="en-US" dirty="0" smtClean="0"/>
              <a:t>Prepared test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8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documentation has been prepared by Business analyst</a:t>
            </a:r>
          </a:p>
          <a:p>
            <a:r>
              <a:rPr lang="en-US" dirty="0" smtClean="0"/>
              <a:t>Required approvals are taken from authorities</a:t>
            </a:r>
          </a:p>
          <a:p>
            <a:r>
              <a:rPr lang="en-US" dirty="0" smtClean="0"/>
              <a:t>Clear communication is given to development and testing team</a:t>
            </a:r>
          </a:p>
          <a:p>
            <a:r>
              <a:rPr lang="en-US" dirty="0" smtClean="0"/>
              <a:t>Had daily calls with development team</a:t>
            </a:r>
          </a:p>
          <a:p>
            <a:r>
              <a:rPr lang="en-US" dirty="0" smtClean="0"/>
              <a:t>Had weekly updated to client</a:t>
            </a:r>
          </a:p>
          <a:p>
            <a:r>
              <a:rPr lang="en-US" dirty="0" smtClean="0"/>
              <a:t>Had an effective work flow with all 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People: Point of contact from client</a:t>
            </a:r>
          </a:p>
          <a:p>
            <a:r>
              <a:rPr lang="en-US" dirty="0" smtClean="0"/>
              <a:t>IT Team:   Manager(1),</a:t>
            </a:r>
            <a:r>
              <a:rPr lang="en-US" dirty="0"/>
              <a:t> Business Analyst(2</a:t>
            </a:r>
            <a:r>
              <a:rPr lang="en-US" dirty="0" smtClean="0"/>
              <a:t>),</a:t>
            </a:r>
            <a:r>
              <a:rPr lang="en-US" dirty="0"/>
              <a:t> Designer (2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smtClean="0"/>
              <a:t>Development </a:t>
            </a:r>
            <a:r>
              <a:rPr lang="en-US" dirty="0"/>
              <a:t>lead(1)+</a:t>
            </a:r>
            <a:r>
              <a:rPr lang="en-US" dirty="0" smtClean="0"/>
              <a:t>Team, </a:t>
            </a:r>
            <a:r>
              <a:rPr lang="en-US" dirty="0"/>
              <a:t>Testing lead (1)+ </a:t>
            </a:r>
            <a:r>
              <a:rPr lang="en-US" dirty="0" smtClean="0"/>
              <a:t>Team</a:t>
            </a:r>
            <a:endParaRPr lang="en-US" dirty="0"/>
          </a:p>
          <a:p>
            <a:r>
              <a:rPr lang="en-US" dirty="0" smtClean="0"/>
              <a:t>Mostly we focused on java technology   </a:t>
            </a:r>
          </a:p>
          <a:p>
            <a:r>
              <a:rPr lang="en-US" dirty="0" smtClean="0"/>
              <a:t>Documentation templates implemented by management</a:t>
            </a:r>
          </a:p>
          <a:p>
            <a:r>
              <a:rPr lang="en-US" dirty="0" smtClean="0"/>
              <a:t>Excel for tracking</a:t>
            </a:r>
          </a:p>
          <a:p>
            <a:r>
              <a:rPr lang="en-US" dirty="0" smtClean="0"/>
              <a:t>Time in less than 8 months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Requirements may not align to goal of project</a:t>
            </a:r>
          </a:p>
          <a:p>
            <a:r>
              <a:rPr lang="en-US" dirty="0" smtClean="0"/>
              <a:t>Documentation may not be done properly</a:t>
            </a:r>
          </a:p>
          <a:p>
            <a:r>
              <a:rPr lang="en-US" dirty="0" smtClean="0"/>
              <a:t>Change requests may not be </a:t>
            </a:r>
            <a:r>
              <a:rPr lang="en-US" dirty="0" err="1" smtClean="0"/>
              <a:t>handeled</a:t>
            </a:r>
            <a:r>
              <a:rPr lang="en-US" dirty="0" smtClean="0"/>
              <a:t> properly</a:t>
            </a:r>
          </a:p>
          <a:p>
            <a:r>
              <a:rPr lang="en-US" dirty="0" smtClean="0"/>
              <a:t>This is next version to existing application, so mainly dependent on existing one.</a:t>
            </a:r>
          </a:p>
          <a:p>
            <a:r>
              <a:rPr lang="en-US" dirty="0" smtClean="0"/>
              <a:t>Existing documents and interface of system is used for process-re engineering</a:t>
            </a:r>
          </a:p>
          <a:p>
            <a:r>
              <a:rPr lang="en-US" dirty="0" smtClean="0"/>
              <a:t>Mainly observation and focus groups techniques are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54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454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Check And Go</vt:lpstr>
      <vt:lpstr>Situation/Problem /Oppurtunity</vt:lpstr>
      <vt:lpstr>Purpose</vt:lpstr>
      <vt:lpstr>Objectives</vt:lpstr>
      <vt:lpstr>Success Criteria</vt:lpstr>
      <vt:lpstr>Methods/Approaches</vt:lpstr>
      <vt:lpstr>Approach</vt:lpstr>
      <vt:lpstr>Resource</vt:lpstr>
      <vt:lpstr>Risks and Dependencies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And Go</dc:title>
  <dc:creator>JAYARAJU</dc:creator>
  <cp:lastModifiedBy>JAYARAJU</cp:lastModifiedBy>
  <cp:revision>6</cp:revision>
  <dcterms:created xsi:type="dcterms:W3CDTF">2025-02-06T12:20:30Z</dcterms:created>
  <dcterms:modified xsi:type="dcterms:W3CDTF">2025-02-06T13:07:07Z</dcterms:modified>
</cp:coreProperties>
</file>