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194F-EA50-41D6-9544-EC6C430C0FD9}" type="datetimeFigureOut">
              <a:rPr lang="en-US" smtClean="0"/>
              <a:t>13-Feb-25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A29E963-80A5-4643-99CE-11F76B4E742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1165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194F-EA50-41D6-9544-EC6C430C0FD9}" type="datetimeFigureOut">
              <a:rPr lang="en-US" smtClean="0"/>
              <a:t>13-Feb-25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9E963-80A5-4643-99CE-11F76B4E7423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3036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194F-EA50-41D6-9544-EC6C430C0FD9}" type="datetimeFigureOut">
              <a:rPr lang="en-US" smtClean="0"/>
              <a:t>13-Feb-25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9E963-80A5-4643-99CE-11F76B4E742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85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194F-EA50-41D6-9544-EC6C430C0FD9}" type="datetimeFigureOut">
              <a:rPr lang="en-US" smtClean="0"/>
              <a:t>13-Feb-25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9E963-80A5-4643-99CE-11F76B4E7423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32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194F-EA50-41D6-9544-EC6C430C0FD9}" type="datetimeFigureOut">
              <a:rPr lang="en-US" smtClean="0"/>
              <a:t>13-Feb-25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9E963-80A5-4643-99CE-11F76B4E742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69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194F-EA50-41D6-9544-EC6C430C0FD9}" type="datetimeFigureOut">
              <a:rPr lang="en-US" smtClean="0"/>
              <a:t>13-Feb-25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9E963-80A5-4643-99CE-11F76B4E7423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676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194F-EA50-41D6-9544-EC6C430C0FD9}" type="datetimeFigureOut">
              <a:rPr lang="en-US" smtClean="0"/>
              <a:t>13-Feb-25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9E963-80A5-4643-99CE-11F76B4E7423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18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194F-EA50-41D6-9544-EC6C430C0FD9}" type="datetimeFigureOut">
              <a:rPr lang="en-US" smtClean="0"/>
              <a:t>13-Feb-25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9E963-80A5-4643-99CE-11F76B4E7423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81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194F-EA50-41D6-9544-EC6C430C0FD9}" type="datetimeFigureOut">
              <a:rPr lang="en-US" smtClean="0"/>
              <a:t>13-Feb-25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9E963-80A5-4643-99CE-11F76B4E7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8302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7194F-EA50-41D6-9544-EC6C430C0FD9}" type="datetimeFigureOut">
              <a:rPr lang="en-US" smtClean="0"/>
              <a:t>13-Feb-25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9E963-80A5-4643-99CE-11F76B4E7423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81307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397194F-EA50-41D6-9544-EC6C430C0FD9}" type="datetimeFigureOut">
              <a:rPr lang="en-US" smtClean="0"/>
              <a:t>13-Feb-25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9E963-80A5-4643-99CE-11F76B4E7423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50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7194F-EA50-41D6-9544-EC6C430C0FD9}" type="datetimeFigureOut">
              <a:rPr lang="en-US" smtClean="0"/>
              <a:t>13-Feb-25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A29E963-80A5-4643-99CE-11F76B4E742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190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 Title – HDFC Fund Flow App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8932" y="4831231"/>
            <a:ext cx="9144000" cy="1655762"/>
          </a:xfrm>
        </p:spPr>
        <p:txBody>
          <a:bodyPr/>
          <a:lstStyle/>
          <a:p>
            <a:pPr algn="l"/>
            <a:r>
              <a:rPr lang="en-US" dirty="0" smtClean="0"/>
              <a:t>Prepared by - Shubham Baheti	 		Date – 11/02/2024</a:t>
            </a:r>
          </a:p>
        </p:txBody>
      </p:sp>
    </p:spTree>
    <p:extLst>
      <p:ext uri="{BB962C8B-B14F-4D97-AF65-F5344CB8AC3E}">
        <p14:creationId xmlns:p14="http://schemas.microsoft.com/office/powerpoint/2010/main" val="3994503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be completed by Appropriate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Sponsor – N </a:t>
            </a:r>
            <a:r>
              <a:rPr lang="en-US" dirty="0"/>
              <a:t>M</a:t>
            </a:r>
            <a:r>
              <a:rPr lang="en-US" dirty="0" smtClean="0"/>
              <a:t>urthy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Project Manager - N </a:t>
            </a:r>
            <a:r>
              <a:rPr lang="en-US" dirty="0" err="1" smtClean="0"/>
              <a:t>Natrajan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507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 / Problem / Opportunity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Company is currently using third party application called Cams 360 where it can see its investors details and transaction details. </a:t>
            </a:r>
            <a:endParaRPr lang="en-US" dirty="0"/>
          </a:p>
          <a:p>
            <a:r>
              <a:rPr lang="en-US" dirty="0" smtClean="0"/>
              <a:t>Company has to pay for each login made by the employee.</a:t>
            </a:r>
          </a:p>
          <a:p>
            <a:r>
              <a:rPr lang="en-US" dirty="0" smtClean="0"/>
              <a:t>Company is planning to develop its own internal system for employee so they can track the transaction details.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975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Statement (Goals)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Purpose of this project is to analyze , select and implement new internal system for the tracking of transaction and details of the investors.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137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 objectives.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application will help reduce the cost by 30%.</a:t>
            </a:r>
          </a:p>
          <a:p>
            <a:r>
              <a:rPr lang="en-US" dirty="0" smtClean="0"/>
              <a:t>The application helps in easing the </a:t>
            </a:r>
            <a:r>
              <a:rPr lang="en-US" dirty="0" smtClean="0"/>
              <a:t>back office </a:t>
            </a:r>
            <a:r>
              <a:rPr lang="en-US" dirty="0" smtClean="0"/>
              <a:t>work and increasing the internal system reliability.</a:t>
            </a:r>
          </a:p>
          <a:p>
            <a:r>
              <a:rPr lang="en-US" dirty="0" smtClean="0"/>
              <a:t>Application can align special tabs depending on seniority and reliability of the personal.</a:t>
            </a:r>
          </a:p>
          <a:p>
            <a:r>
              <a:rPr lang="en-US" dirty="0" smtClean="0"/>
              <a:t>The objective of the application is to provide smooth flow to the employees so that the transaction are smooth and there is less need for correction/revalidation.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634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 in records availability and </a:t>
            </a:r>
            <a:r>
              <a:rPr lang="en-US" dirty="0" err="1" smtClean="0"/>
              <a:t>accessability</a:t>
            </a:r>
            <a:r>
              <a:rPr lang="en-US" dirty="0" smtClean="0"/>
              <a:t> of information collateral forms and documents.</a:t>
            </a:r>
          </a:p>
          <a:p>
            <a:r>
              <a:rPr lang="en-US" dirty="0" smtClean="0"/>
              <a:t>Reduce system downtime , related wait time and system response time.</a:t>
            </a:r>
          </a:p>
          <a:p>
            <a:r>
              <a:rPr lang="en-US" dirty="0" smtClean="0"/>
              <a:t>Application </a:t>
            </a:r>
            <a:r>
              <a:rPr lang="en-US" dirty="0" err="1" smtClean="0"/>
              <a:t>accesability</a:t>
            </a:r>
            <a:r>
              <a:rPr lang="en-US" dirty="0" smtClean="0"/>
              <a:t> according to personal grade.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766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/ Approach: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Gather requirement from the stakeholder majorly operations employees and sales staff.</a:t>
            </a:r>
          </a:p>
          <a:p>
            <a:r>
              <a:rPr lang="en-US" dirty="0"/>
              <a:t>Analyze stakeholder through questionnaire technique and look for the right stakeholder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Requirements include the application data points what are important for the daily routine activity.</a:t>
            </a:r>
          </a:p>
          <a:p>
            <a:r>
              <a:rPr lang="en-US" dirty="0" smtClean="0"/>
              <a:t>After application is developed training should be conducted for the employees in frequent basis till they understand the details.</a:t>
            </a:r>
          </a:p>
          <a:p>
            <a:r>
              <a:rPr lang="en-US" dirty="0" smtClean="0"/>
              <a:t>Development of the support staff in case of any queries in the system.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8583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/ Approach: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will go live in 1 year. Till the time user will use MF360 application (third party application)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076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Resources: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-  Project team members from Client community and It’s</a:t>
            </a:r>
          </a:p>
          <a:p>
            <a:r>
              <a:rPr lang="en-US" dirty="0" smtClean="0"/>
              <a:t>Time – Implementation in 12 months.</a:t>
            </a:r>
          </a:p>
          <a:p>
            <a:r>
              <a:rPr lang="en-US" dirty="0" smtClean="0"/>
              <a:t>Budget – Hardware , Software ,training and services not in excess of 2 cr.</a:t>
            </a:r>
          </a:p>
          <a:p>
            <a:r>
              <a:rPr lang="en-US" dirty="0" smtClean="0"/>
              <a:t>Others – Third Party software evaluation site visits, Dataquest reports – not to exceed Rs 50Lakhs.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386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and 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Users need to use Third party application for  year the application gets developed</a:t>
            </a:r>
          </a:p>
          <a:p>
            <a:r>
              <a:rPr lang="en-US" dirty="0" smtClean="0"/>
              <a:t>Developing the internal application may increase the cost at the starting but gradually cost will be recovered.</a:t>
            </a:r>
          </a:p>
          <a:p>
            <a:r>
              <a:rPr lang="en-US" dirty="0" smtClean="0"/>
              <a:t>After development of the application internal hdfc it helpdesk will help in solving grievances if any.</a:t>
            </a:r>
          </a:p>
        </p:txBody>
      </p:sp>
    </p:spTree>
    <p:extLst>
      <p:ext uri="{BB962C8B-B14F-4D97-AF65-F5344CB8AC3E}">
        <p14:creationId xmlns:p14="http://schemas.microsoft.com/office/powerpoint/2010/main" val="26512462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194</TotalTime>
  <Words>427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Gallery</vt:lpstr>
      <vt:lpstr>Project Title – HDFC Fund Flow App</vt:lpstr>
      <vt:lpstr>Situation / Problem / Opportunity </vt:lpstr>
      <vt:lpstr>Purpose Statement (Goals)</vt:lpstr>
      <vt:lpstr>Project objectives.</vt:lpstr>
      <vt:lpstr>Success Criteria</vt:lpstr>
      <vt:lpstr>Methods / Approach:</vt:lpstr>
      <vt:lpstr>Methods / Approach:</vt:lpstr>
      <vt:lpstr>Resources:</vt:lpstr>
      <vt:lpstr>Risk and dependencies</vt:lpstr>
      <vt:lpstr>To be completed by Appropriate Manager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 – HDFC Fund Flow App</dc:title>
  <dc:creator>Shri</dc:creator>
  <cp:lastModifiedBy>Shri</cp:lastModifiedBy>
  <cp:revision>13</cp:revision>
  <dcterms:created xsi:type="dcterms:W3CDTF">2025-02-11T16:53:57Z</dcterms:created>
  <dcterms:modified xsi:type="dcterms:W3CDTF">2025-02-13T02:27:01Z</dcterms:modified>
</cp:coreProperties>
</file>