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7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405AF-B56B-4EB1-BEBC-2E3A64A521C7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4BF7-F935-4C6E-AE78-75AE4DFB4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57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24BF7-F935-4C6E-AE78-75AE4DFB421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63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5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4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787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3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9252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40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32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4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0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4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9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0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1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9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6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3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Stock numbers on a digital display">
            <a:extLst>
              <a:ext uri="{FF2B5EF4-FFF2-40B4-BE49-F238E27FC236}">
                <a16:creationId xmlns:a16="http://schemas.microsoft.com/office/drawing/2014/main" id="{0A6157FB-9060-2D94-C6AA-3032341C41D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b="1221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3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05135-CD34-B39A-916F-E4999112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N" dirty="0"/>
              <a:t>UNO SMS Messaging Platform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15685-C39D-966A-70B8-CF9E2913B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Reporting feature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Prepared BY:- Rahul Kumar</a:t>
            </a:r>
          </a:p>
        </p:txBody>
      </p:sp>
      <p:sp>
        <p:nvSpPr>
          <p:cNvPr id="47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51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90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D4F33-E41E-02BC-C8CE-212CAFA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38" y="149902"/>
            <a:ext cx="11317573" cy="666736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2F01-BD7A-D62E-6B10-8BE7732CA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816638"/>
            <a:ext cx="10900670" cy="55841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User Adoption:</a:t>
            </a:r>
            <a:r>
              <a:rPr lang="en-US" sz="2400" dirty="0"/>
              <a:t> Resistance to change from existing users accustomed to the current reporting module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Scalability Issues:</a:t>
            </a:r>
            <a:r>
              <a:rPr lang="en-US" sz="2400" dirty="0"/>
              <a:t> The system must handle large volumes of SMS data efficiently.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Integration Challenges:</a:t>
            </a:r>
            <a:r>
              <a:rPr lang="en-US" sz="2400" dirty="0"/>
              <a:t> Ensuring seamless data exchange between the reporting system and external tools.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Data Security &amp; Compliance:</a:t>
            </a:r>
            <a:r>
              <a:rPr lang="en-US" sz="2400" dirty="0"/>
              <a:t> Ensuring that reports comply with telecom regulations and data privacy laws.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8647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E868F-B517-066C-F76D-46C7F3A52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9633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  <a:t>Dependencies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E98A5-E5EC-0304-57B8-31D8ECA95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635" y="1169233"/>
            <a:ext cx="10852879" cy="5321508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Data Infrastructure: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availability of real-time data from the messaging system.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Third-Party Integrations: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Compatibility with BI tools and CRM platforms.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AI/ML Capabilities: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Readiness of AI-based analytics to enhance reporting insights.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User Training &amp; Feedback: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Timely participation of end-users in training and testing phases.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Enhancing the reporting feature of the UNO SMS Messaging Platform using Agile methodology ensures a flexible, iterative approach that prioritizes user needs and operational efficiency. By incorporating real-time analytics, AI-driven insights, and seamless integration, telecom operators and enterprises will gain deeper insights into their messaging performance, leading to better business decisions and improved customer engagement.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1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6475B6-C7CA-C750-BF34-A003DC0D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dirty="0"/>
              <a:t>Situation</a:t>
            </a:r>
            <a:endParaRPr lang="en-IN"/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2BB48-34BB-2446-D314-5F1D53481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1191847"/>
            <a:ext cx="11074583" cy="484951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Telecom operators and enterprises struggle with gaining real-time insights into their SMS campaigns, delivery status, and customer engagement.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Without a robust reporting system, decision-making is delayed, performance tracking is inefficient, and regulatory compliance may be challenging.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2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04589-5437-DB28-F1DC-0A55188B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dirty="0"/>
              <a:t>Problem</a:t>
            </a:r>
            <a:endParaRPr lang="en-IN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D8A1F-4E21-E359-25C0-ECC8AB381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7" y="1424067"/>
            <a:ext cx="11317574" cy="50516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existing reporting system may have limitations in granularity, real-time insights, and customization. Operators face challenges such as: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1.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Delayed Data Access: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Reports may not provide real-time or near-real-time data, leading to delayed decision-making.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2.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Limited Customization: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Fixed reporting templates may not cater to the diverse needs of different telecom operators and enterprise clients..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3. Data Overload Without Insights: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While reports contain extensive data, they may lack actionable intelligence, making it difficult for operators to interpret trends and optimize messaging strategies.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		4. Integration Issues: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Reports may not seamlessly integrate with external analytics tools or business intelligence systems, limiting cross-platform data utilization.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42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671FA4-6C4A-8F77-1D54-7172039B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/>
              <a:t>Opportunity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81273-D8E3-8F3D-220E-53473B99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7" y="1191846"/>
            <a:ext cx="11272603" cy="505655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Enhancing the reporting feature in the UNO SMS Messaging Platform can provide telecom operators with a competitive edge by: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Real-time &amp; Predictive Analytics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Implementing real-time data processing and predictive analytics can help operators proactively address issues and optimize message delivery.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Customizable &amp; Interactive Reports: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Enabling dynamic filtering, drill-down capabilities, and customized dashboards can improve user experience and decision-making.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Better Compliance &amp; Monitoring: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Providing detailed logs and reports to ensure regulatory compliance, fraud detection, and improved governance.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65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A565E3-9456-EF61-7B15-0C2ADCB6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Purpose Statement (Goals)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30C79-69CB-B170-7EFF-AD8F9CD0F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8" y="1663908"/>
            <a:ext cx="11197652" cy="4736891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purpose of this project is to analyze, select, and implement a real-time reporting system within the UNO SMS Messaging Platform to enhance message tracking, analytics, and decision-making for telecom operators.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60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BB06D-11E0-F061-C688-93B871867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47" y="609600"/>
            <a:ext cx="11053719" cy="439711"/>
          </a:xfrm>
        </p:spPr>
        <p:txBody>
          <a:bodyPr>
            <a:normAutofit fontScale="90000"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Project Objectives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1BB6-2748-C3A5-39ED-9CEE57530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547" y="1191846"/>
            <a:ext cx="11167673" cy="5193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Implement a reporting module that provides real-time and historical analytics on SMS delivery, response rates, and failure reasons.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Enable customizable dashboards and reports to support different business needs.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Ensure seamless integration with existing network systems and business intelligence tools.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494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9EBB-7DCF-7B96-592A-5D51BC14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082073" cy="1191847"/>
          </a:xfrm>
        </p:spPr>
        <p:txBody>
          <a:bodyPr>
            <a:normAutofit/>
          </a:bodyPr>
          <a:lstStyle/>
          <a:p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A7668-A0F4-83B0-3C41-629E0B0DE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7" y="1191846"/>
            <a:ext cx="11038729" cy="523893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Improve availability and accessibility of message performance reports.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Reduce time required to identify and resolve SMS delivery failures.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actionable insights for optimizing SMS marketing and customer engagement.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806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E95C44-EE63-03A2-C4AC-8C2D0D6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9244370" cy="433137"/>
          </a:xfrm>
        </p:spPr>
        <p:txBody>
          <a:bodyPr>
            <a:noAutofit/>
          </a:bodyPr>
          <a:lstStyle/>
          <a:p>
            <a:r>
              <a:rPr lang="en-IN" sz="3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Methods/Approach: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31F6C-CF64-BD00-8341-D09A66FD7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89547"/>
            <a:ext cx="11174104" cy="57293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Methods/Approach (Agile Execution):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1 – Requirements &amp; Design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Establish a cross-functional team to define reporting enhancement requirements.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</a:t>
            </a: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Prioritize user stories in the product backlog</a:t>
            </a: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2 – Development of Core Reporting Enhancements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Implement real-time data processing for faster report generation.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Design a user-friendly reporting dashboard with customizable views.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3 – AI-Powered Insights &amp; Customization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Integrate AI-driven analytics to provide predictive SMS performance insights.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Enable report filtering, drill-down capabilities, and custom dashboards.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4 – Integration &amp; Testing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Enable API integration with external BI tools for seamless data sharing.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Conduct system testing, bug fixes, and user acceptance testing (UAT).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5 – Deployment &amp; Training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Deploy the enhanced reporting system in a phased manner.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Provide training sessions for end-users and technical support teams.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Sprint 6 – Post-Launch Monitoring &amp; Feedback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Collect user feedback and make iterative improvements.</a:t>
            </a:r>
            <a:b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I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▪ Ensure continued optimization based on business needs.</a:t>
            </a:r>
          </a:p>
          <a:p>
            <a:pPr marL="0" indent="0">
              <a:buNone/>
            </a:pPr>
            <a:endParaRPr lang="en-IN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700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A18CC-2C39-30C4-3EFA-A5417ED5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67" y="284814"/>
            <a:ext cx="11347554" cy="68393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Resources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E37D-814F-9A29-F72F-C31C4550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67" y="968745"/>
            <a:ext cx="11083700" cy="517722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People – Development team, data analysts, telecom network engineers, business users.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Time – Implementation within 6 months.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Budget – Covering software licenses, development efforts, training, and support.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Other – Third-party analytics integration if needed.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9061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814</Words>
  <Application>Microsoft Office PowerPoint</Application>
  <PresentationFormat>Widescreen</PresentationFormat>
  <Paragraphs>53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Trebuchet MS</vt:lpstr>
      <vt:lpstr>Wingdings</vt:lpstr>
      <vt:lpstr>Wingdings 3</vt:lpstr>
      <vt:lpstr>Facet</vt:lpstr>
      <vt:lpstr>UNO SMS Messaging Platform</vt:lpstr>
      <vt:lpstr>Situation</vt:lpstr>
      <vt:lpstr>Problem</vt:lpstr>
      <vt:lpstr>Opportunity</vt:lpstr>
      <vt:lpstr>Purpose Statement (Goals)</vt:lpstr>
      <vt:lpstr> Project Objectives</vt:lpstr>
      <vt:lpstr> Success Criteria</vt:lpstr>
      <vt:lpstr>Methods/Approach:</vt:lpstr>
      <vt:lpstr> Resources</vt:lpstr>
      <vt:lpstr>Risks</vt:lpstr>
      <vt:lpstr>Dependencies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Rahul Kumar8</dc:creator>
  <cp:lastModifiedBy>Rahul Kumar8</cp:lastModifiedBy>
  <cp:revision>15</cp:revision>
  <dcterms:created xsi:type="dcterms:W3CDTF">2025-01-26T08:46:25Z</dcterms:created>
  <dcterms:modified xsi:type="dcterms:W3CDTF">2025-03-04T05:47:20Z</dcterms:modified>
</cp:coreProperties>
</file>