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069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992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08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728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072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243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438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8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86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076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957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C5ED-6E8E-47CC-8A7A-CC270F3A3E84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2DF78-C68B-4199-9DED-38469B95BE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038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Optimizing Problem Identification and Solution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Development for New Market Launches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436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Conclusion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Integration of tools enhances problem identification and resolution.</a:t>
            </a:r>
          </a:p>
          <a:p>
            <a:r>
              <a:rPr lang="en-US" smtClean="0"/>
              <a:t>Focused on delivering measurable improvements in project outcomes.</a:t>
            </a:r>
          </a:p>
          <a:p>
            <a:r>
              <a:rPr lang="en-US" smtClean="0"/>
              <a:t>Ensures successful and timely market entries for Lodha.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400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Executive Summary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Objective: Streamline identification and resolution of potential problems during new project launches.</a:t>
            </a:r>
          </a:p>
          <a:p>
            <a:r>
              <a:rPr lang="en-IN" smtClean="0"/>
              <a:t>Focus Areas: Early risk detection, enhanced market analysis, and effective stakeholder collaboration.</a:t>
            </a:r>
          </a:p>
          <a:p>
            <a:r>
              <a:rPr lang="en-IN" smtClean="0"/>
              <a:t>Success Metrics:Reduced delays.Improved stakeholder satisfaction.Better resource utilization.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16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Situation/Problem/Opportunity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Problem Statement: Challenges in new project launches: unanticipated risks, resource misallocation, and market misalignment.</a:t>
            </a:r>
          </a:p>
          <a:p>
            <a:r>
              <a:rPr lang="en-US" smtClean="0"/>
              <a:t>Opportunity: Leverage advanced tools to identify risks early and align solutions with business goals.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50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Project Objectives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Identify and address risks using advanced tools.</a:t>
            </a:r>
          </a:p>
          <a:p>
            <a:r>
              <a:rPr lang="en-US" smtClean="0"/>
              <a:t>Analyze market trends and customer feedback effectively.</a:t>
            </a:r>
          </a:p>
          <a:p>
            <a:r>
              <a:rPr lang="en-US" smtClean="0"/>
              <a:t>Improve stakeholder communication and collaboration.</a:t>
            </a:r>
          </a:p>
          <a:p>
            <a:r>
              <a:rPr lang="en-US" smtClean="0"/>
              <a:t>Achieve successful, timely project launches.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664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Proposed Solution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1. Requirement Management Tools: JIRA, Confluence.</a:t>
            </a:r>
          </a:p>
          <a:p>
            <a:r>
              <a:rPr lang="en-IN" smtClean="0"/>
              <a:t>2. Data Analysis Tools: Excel, Power BI, SQL.</a:t>
            </a:r>
          </a:p>
          <a:p>
            <a:r>
              <a:rPr lang="en-IN" smtClean="0"/>
              <a:t>3. Risk Management Tools: Risk Register Templates, Risk Matrix.</a:t>
            </a:r>
          </a:p>
          <a:p>
            <a:r>
              <a:rPr lang="en-IN" smtClean="0"/>
              <a:t>4. Project Management Tools: Microsoft Project, Trello.</a:t>
            </a:r>
          </a:p>
          <a:p>
            <a:r>
              <a:rPr lang="en-IN" smtClean="0"/>
              <a:t>5. Market Analysis Tools: SEMrush, SPSS.</a:t>
            </a:r>
          </a:p>
          <a:p>
            <a:r>
              <a:rPr lang="en-IN" smtClean="0"/>
              <a:t>6. Communication Tools: Microsoft Teams, Slack.</a:t>
            </a:r>
          </a:p>
          <a:p>
            <a:r>
              <a:rPr lang="en-IN" smtClean="0"/>
              <a:t>7. Customer Feedback Tools: SurveyMonkey, NPS Tools.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813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Deliverables and Success Criteria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mtClean="0"/>
              <a:t>Deliverables:</a:t>
            </a:r>
          </a:p>
          <a:p>
            <a:r>
              <a:rPr lang="en-IN" smtClean="0"/>
              <a:t>Risk assessment report.</a:t>
            </a:r>
          </a:p>
          <a:p>
            <a:r>
              <a:rPr lang="en-IN" smtClean="0"/>
              <a:t>Market analysis dashboard.</a:t>
            </a:r>
          </a:p>
          <a:p>
            <a:r>
              <a:rPr lang="en-IN" smtClean="0"/>
              <a:t>Collaboration framework.</a:t>
            </a:r>
          </a:p>
          <a:p>
            <a:r>
              <a:rPr lang="en-IN" smtClean="0"/>
              <a:t>Success Criteria:</a:t>
            </a:r>
          </a:p>
          <a:p>
            <a:r>
              <a:rPr lang="en-IN" smtClean="0"/>
              <a:t>Reduced project delays by 20%.</a:t>
            </a:r>
          </a:p>
          <a:p>
            <a:r>
              <a:rPr lang="en-IN" smtClean="0"/>
              <a:t>Improved stakeholder satisfaction by 25%.</a:t>
            </a:r>
          </a:p>
          <a:p>
            <a:r>
              <a:rPr lang="en-IN" smtClean="0"/>
              <a:t>Enhanced resource allocation.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824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Required Resources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Budget:</a:t>
            </a:r>
          </a:p>
          <a:p>
            <a:r>
              <a:rPr lang="en-US" smtClean="0"/>
              <a:t>Tool subscriptions and training costs.</a:t>
            </a:r>
          </a:p>
          <a:p>
            <a:r>
              <a:rPr lang="en-US" smtClean="0"/>
              <a:t>People:Project team (analysts, IT staff, stakeholders).</a:t>
            </a:r>
          </a:p>
          <a:p>
            <a:r>
              <a:rPr lang="en-US" smtClean="0"/>
              <a:t>Time:Implementation within 3 months.</a:t>
            </a:r>
          </a:p>
          <a:p>
            <a:r>
              <a:rPr lang="en-US" smtClean="0"/>
              <a:t>Other Resources:Access to market data and risk evaluation software.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600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Methods/Approach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Train team members on tools.</a:t>
            </a:r>
          </a:p>
          <a:p>
            <a:r>
              <a:rPr lang="en-US" smtClean="0"/>
              <a:t>Implement tools for risk and data management.</a:t>
            </a:r>
          </a:p>
          <a:p>
            <a:r>
              <a:rPr lang="en-US" smtClean="0"/>
              <a:t>Conduct regular reviews and resolve issues.</a:t>
            </a:r>
          </a:p>
          <a:p>
            <a:r>
              <a:rPr lang="en-US" smtClean="0"/>
              <a:t>Evaluate project outcomes against success criteria.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323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Risks and Dependencies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Risks:</a:t>
            </a:r>
          </a:p>
          <a:p>
            <a:r>
              <a:rPr lang="en-US" smtClean="0"/>
              <a:t>Delays in tool implementation or training.</a:t>
            </a:r>
          </a:p>
          <a:p>
            <a:r>
              <a:rPr lang="en-US" smtClean="0"/>
              <a:t>Resistance to new tools.</a:t>
            </a:r>
          </a:p>
          <a:p>
            <a:r>
              <a:rPr lang="en-US" smtClean="0"/>
              <a:t>Dependencies:</a:t>
            </a:r>
          </a:p>
          <a:p>
            <a:r>
              <a:rPr lang="en-US" smtClean="0"/>
              <a:t>Timely access to market data and tool licenses.</a:t>
            </a:r>
          </a:p>
          <a:p>
            <a:r>
              <a:rPr lang="en-US" smtClean="0"/>
              <a:t>Collaboration from cross-functional teams.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30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358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Optimizing Problem Identification and Solution </vt:lpstr>
      <vt:lpstr>Executive Summary</vt:lpstr>
      <vt:lpstr>Situation/Problem/Opportunity</vt:lpstr>
      <vt:lpstr>Project Objectives</vt:lpstr>
      <vt:lpstr>Proposed Solution</vt:lpstr>
      <vt:lpstr>Deliverables and Success Criteria</vt:lpstr>
      <vt:lpstr>Required Resources</vt:lpstr>
      <vt:lpstr>Methods/Approach</vt:lpstr>
      <vt:lpstr>Risks and Dependencies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Problem Identification and Solution </dc:title>
  <dc:creator>Tarun Pongallu</dc:creator>
  <cp:lastModifiedBy>Tarun Pongallu</cp:lastModifiedBy>
  <cp:revision>1</cp:revision>
  <dcterms:created xsi:type="dcterms:W3CDTF">2024-12-27T07:03:14Z</dcterms:created>
  <dcterms:modified xsi:type="dcterms:W3CDTF">2024-12-27T07:05:02Z</dcterms:modified>
</cp:coreProperties>
</file>