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6" r:id="rId4"/>
    <p:sldId id="267" r:id="rId5"/>
    <p:sldId id="268" r:id="rId6"/>
    <p:sldId id="259" r:id="rId7"/>
    <p:sldId id="261" r:id="rId8"/>
    <p:sldId id="269" r:id="rId9"/>
    <p:sldId id="270" r:id="rId10"/>
    <p:sldId id="262" r:id="rId11"/>
    <p:sldId id="264" r:id="rId12"/>
    <p:sldId id="271"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123C5ED-6E8E-47CC-8A7A-CC270F3A3E84}" type="datetimeFigureOut">
              <a:rPr lang="en-IN" smtClean="0"/>
              <a:t>01-02-2025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770699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23C5ED-6E8E-47CC-8A7A-CC270F3A3E84}" type="datetimeFigureOut">
              <a:rPr lang="en-IN" smtClean="0"/>
              <a:t>01-02-2025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439925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23C5ED-6E8E-47CC-8A7A-CC270F3A3E84}" type="datetimeFigureOut">
              <a:rPr lang="en-IN" smtClean="0"/>
              <a:t>01-02-2025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919081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123C5ED-6E8E-47CC-8A7A-CC270F3A3E84}" type="datetimeFigureOut">
              <a:rPr lang="en-IN" smtClean="0"/>
              <a:t>01-02-2025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3567286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23C5ED-6E8E-47CC-8A7A-CC270F3A3E84}" type="datetimeFigureOut">
              <a:rPr lang="en-IN" smtClean="0"/>
              <a:t>01-02-2025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2860722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123C5ED-6E8E-47CC-8A7A-CC270F3A3E84}" type="datetimeFigureOut">
              <a:rPr lang="en-IN" smtClean="0"/>
              <a:t>01-02-2025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2312433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123C5ED-6E8E-47CC-8A7A-CC270F3A3E84}" type="datetimeFigureOut">
              <a:rPr lang="en-IN" smtClean="0"/>
              <a:t>01-02-2025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2024380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123C5ED-6E8E-47CC-8A7A-CC270F3A3E84}" type="datetimeFigureOut">
              <a:rPr lang="en-IN" smtClean="0"/>
              <a:t>01-02-2025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266584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23C5ED-6E8E-47CC-8A7A-CC270F3A3E84}" type="datetimeFigureOut">
              <a:rPr lang="en-IN" smtClean="0"/>
              <a:t>01-02-2025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127869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23C5ED-6E8E-47CC-8A7A-CC270F3A3E84}" type="datetimeFigureOut">
              <a:rPr lang="en-IN" smtClean="0"/>
              <a:t>01-02-2025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872076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23C5ED-6E8E-47CC-8A7A-CC270F3A3E84}" type="datetimeFigureOut">
              <a:rPr lang="en-IN" smtClean="0"/>
              <a:t>01-02-2025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E72DF78-C68B-4199-9DED-38469B95BEDC}" type="slidenum">
              <a:rPr lang="en-IN" smtClean="0"/>
              <a:t>‹#›</a:t>
            </a:fld>
            <a:endParaRPr lang="en-IN"/>
          </a:p>
        </p:txBody>
      </p:sp>
    </p:spTree>
    <p:extLst>
      <p:ext uri="{BB962C8B-B14F-4D97-AF65-F5344CB8AC3E}">
        <p14:creationId xmlns:p14="http://schemas.microsoft.com/office/powerpoint/2010/main" val="1309579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23C5ED-6E8E-47CC-8A7A-CC270F3A3E84}" type="datetimeFigureOut">
              <a:rPr lang="en-IN" smtClean="0"/>
              <a:t>01-02-2025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72DF78-C68B-4199-9DED-38469B95BEDC}" type="slidenum">
              <a:rPr lang="en-IN" smtClean="0"/>
              <a:t>‹#›</a:t>
            </a:fld>
            <a:endParaRPr lang="en-IN"/>
          </a:p>
        </p:txBody>
      </p:sp>
    </p:spTree>
    <p:extLst>
      <p:ext uri="{BB962C8B-B14F-4D97-AF65-F5344CB8AC3E}">
        <p14:creationId xmlns:p14="http://schemas.microsoft.com/office/powerpoint/2010/main" val="840389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Franchise live training and sales enablement</a:t>
            </a:r>
          </a:p>
        </p:txBody>
      </p:sp>
      <p:sp>
        <p:nvSpPr>
          <p:cNvPr id="3" name="Subtitle 2"/>
          <p:cNvSpPr>
            <a:spLocks noGrp="1"/>
          </p:cNvSpPr>
          <p:nvPr>
            <p:ph type="subTitle" idx="1"/>
          </p:nvPr>
        </p:nvSpPr>
        <p:spPr/>
        <p:txBody>
          <a:bodyPr/>
          <a:lstStyle/>
          <a:p>
            <a:pPr algn="l"/>
            <a:r>
              <a:rPr lang="en-IN" dirty="0" smtClean="0"/>
              <a:t>Prepared By: Tarun Pongallu                                              Date 06-01-2025</a:t>
            </a:r>
            <a:endParaRPr lang="en-IN" dirty="0"/>
          </a:p>
        </p:txBody>
      </p:sp>
    </p:spTree>
    <p:extLst>
      <p:ext uri="{BB962C8B-B14F-4D97-AF65-F5344CB8AC3E}">
        <p14:creationId xmlns:p14="http://schemas.microsoft.com/office/powerpoint/2010/main" val="3591436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Resources</a:t>
            </a:r>
            <a:endParaRPr lang="en-IN" dirty="0"/>
          </a:p>
        </p:txBody>
      </p:sp>
      <p:sp>
        <p:nvSpPr>
          <p:cNvPr id="3" name="Content Placeholder 2"/>
          <p:cNvSpPr>
            <a:spLocks noGrp="1"/>
          </p:cNvSpPr>
          <p:nvPr>
            <p:ph idx="1"/>
          </p:nvPr>
        </p:nvSpPr>
        <p:spPr/>
        <p:txBody>
          <a:bodyPr>
            <a:normAutofit/>
          </a:bodyPr>
          <a:lstStyle/>
          <a:p>
            <a:r>
              <a:rPr lang="en-US" dirty="0" smtClean="0"/>
              <a:t>Project </a:t>
            </a:r>
            <a:r>
              <a:rPr lang="en-US" dirty="0" err="1" smtClean="0"/>
              <a:t>Manager,Developers,Testers</a:t>
            </a:r>
            <a:r>
              <a:rPr lang="en-US" dirty="0" smtClean="0"/>
              <a:t> and BA are the resources involved in the project</a:t>
            </a:r>
          </a:p>
          <a:p>
            <a:r>
              <a:rPr lang="en-US" dirty="0" smtClean="0"/>
              <a:t>Requirements</a:t>
            </a:r>
            <a:r>
              <a:rPr lang="en-US" dirty="0"/>
              <a:t>, design, implementation, testing, and deployment. </a:t>
            </a:r>
            <a:r>
              <a:rPr lang="en-US" dirty="0" smtClean="0"/>
              <a:t>after estimating </a:t>
            </a:r>
            <a:r>
              <a:rPr lang="en-US" dirty="0"/>
              <a:t>time required for each phase based on complexity, resources, and historical data. </a:t>
            </a:r>
            <a:r>
              <a:rPr lang="en-US" dirty="0" smtClean="0"/>
              <a:t>calculated </a:t>
            </a:r>
            <a:r>
              <a:rPr lang="en-US" dirty="0"/>
              <a:t>the cost by multiplying the estimated hours by resource rates. Include contingency for risks and scope changes to ensure accuracy and budget adherence.</a:t>
            </a:r>
            <a:endParaRPr lang="en-US" dirty="0" smtClean="0"/>
          </a:p>
          <a:p>
            <a:r>
              <a:rPr lang="en-US" dirty="0"/>
              <a:t>The project manager </a:t>
            </a:r>
            <a:r>
              <a:rPr lang="en-US" dirty="0" smtClean="0"/>
              <a:t>and members </a:t>
            </a:r>
            <a:r>
              <a:rPr lang="en-US" dirty="0"/>
              <a:t>of the project team </a:t>
            </a:r>
            <a:r>
              <a:rPr lang="en-US" dirty="0" smtClean="0"/>
              <a:t>decided use </a:t>
            </a:r>
            <a:r>
              <a:rPr lang="en-US" dirty="0"/>
              <a:t>third-party software evaluation, site visits, or Dataquest reports </a:t>
            </a:r>
            <a:r>
              <a:rPr lang="en-US" dirty="0" smtClean="0"/>
              <a:t>should not exceed 6000Rs in a month.</a:t>
            </a:r>
          </a:p>
          <a:p>
            <a:pPr marL="0" indent="0">
              <a:buNone/>
            </a:pPr>
            <a:endParaRPr lang="en-IN" dirty="0"/>
          </a:p>
        </p:txBody>
      </p:sp>
    </p:spTree>
    <p:extLst>
      <p:ext uri="{BB962C8B-B14F-4D97-AF65-F5344CB8AC3E}">
        <p14:creationId xmlns:p14="http://schemas.microsoft.com/office/powerpoint/2010/main" val="1636007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Risks and Dependencies</a:t>
            </a:r>
            <a:endParaRPr lang="en-IN"/>
          </a:p>
        </p:txBody>
      </p:sp>
      <p:sp>
        <p:nvSpPr>
          <p:cNvPr id="3" name="Content Placeholder 2"/>
          <p:cNvSpPr>
            <a:spLocks noGrp="1"/>
          </p:cNvSpPr>
          <p:nvPr>
            <p:ph idx="1"/>
          </p:nvPr>
        </p:nvSpPr>
        <p:spPr/>
        <p:txBody>
          <a:bodyPr/>
          <a:lstStyle/>
          <a:p>
            <a:r>
              <a:rPr lang="en-US" dirty="0"/>
              <a:t>Current solution in place </a:t>
            </a:r>
            <a:r>
              <a:rPr lang="en-US" dirty="0" smtClean="0"/>
              <a:t>until any update is required or any request is there from stakeholders and it will be </a:t>
            </a:r>
            <a:r>
              <a:rPr lang="en-US" dirty="0"/>
              <a:t>intuitive to current users</a:t>
            </a:r>
            <a:endParaRPr lang="en-US" dirty="0" smtClean="0"/>
          </a:p>
          <a:p>
            <a:r>
              <a:rPr lang="en-US" dirty="0"/>
              <a:t>Cost justification in ease of use, quality of information, speed of accessibility, ease of support and maintenance </a:t>
            </a:r>
            <a:r>
              <a:rPr lang="en-US" dirty="0" smtClean="0"/>
              <a:t>is </a:t>
            </a:r>
            <a:r>
              <a:rPr lang="en-US" dirty="0" smtClean="0"/>
              <a:t>difficult </a:t>
            </a:r>
            <a:endParaRPr lang="en-US" dirty="0" smtClean="0"/>
          </a:p>
          <a:p>
            <a:r>
              <a:rPr lang="en-US" dirty="0" smtClean="0"/>
              <a:t>By use </a:t>
            </a:r>
            <a:r>
              <a:rPr lang="en-US" dirty="0"/>
              <a:t>data analytics to identify areas for improvement and track progress we quantify in a way management can see improvements in utilization of </a:t>
            </a:r>
            <a:r>
              <a:rPr lang="en-US" dirty="0" smtClean="0"/>
              <a:t>system</a:t>
            </a:r>
          </a:p>
          <a:p>
            <a:r>
              <a:rPr lang="en-US" dirty="0"/>
              <a:t>Unplanned downtime reduces asset utilization, so improve maintenance processes to reduce it</a:t>
            </a:r>
            <a:endParaRPr lang="en-US" dirty="0" smtClean="0"/>
          </a:p>
        </p:txBody>
      </p:sp>
    </p:spTree>
    <p:extLst>
      <p:ext uri="{BB962C8B-B14F-4D97-AF65-F5344CB8AC3E}">
        <p14:creationId xmlns:p14="http://schemas.microsoft.com/office/powerpoint/2010/main" val="3530300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Conclusion</a:t>
            </a:r>
          </a:p>
        </p:txBody>
      </p:sp>
      <p:sp>
        <p:nvSpPr>
          <p:cNvPr id="3" name="Content Placeholder 2"/>
          <p:cNvSpPr>
            <a:spLocks noGrp="1"/>
          </p:cNvSpPr>
          <p:nvPr>
            <p:ph idx="1"/>
          </p:nvPr>
        </p:nvSpPr>
        <p:spPr/>
        <p:txBody>
          <a:bodyPr/>
          <a:lstStyle/>
          <a:p>
            <a:r>
              <a:rPr lang="en-US" dirty="0"/>
              <a:t>Integration of tools enhances problem identification and resolution.</a:t>
            </a:r>
          </a:p>
          <a:p>
            <a:r>
              <a:rPr lang="en-US" dirty="0"/>
              <a:t>Focused on delivering measurable improvements in project outcomes.</a:t>
            </a:r>
          </a:p>
          <a:p>
            <a:r>
              <a:rPr lang="en-US" dirty="0"/>
              <a:t>Ensures successful and timely market entries for </a:t>
            </a:r>
            <a:r>
              <a:rPr lang="en-US" dirty="0" smtClean="0"/>
              <a:t>Company.</a:t>
            </a:r>
            <a:endParaRPr lang="en-IN" dirty="0"/>
          </a:p>
        </p:txBody>
      </p:sp>
    </p:spTree>
    <p:extLst>
      <p:ext uri="{BB962C8B-B14F-4D97-AF65-F5344CB8AC3E}">
        <p14:creationId xmlns:p14="http://schemas.microsoft.com/office/powerpoint/2010/main" val="3203587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 Be Completed by Appropriate Manager</a:t>
            </a:r>
            <a:endParaRPr lang="en-IN" dirty="0"/>
          </a:p>
        </p:txBody>
      </p:sp>
      <p:sp>
        <p:nvSpPr>
          <p:cNvPr id="3" name="Content Placeholder 2"/>
          <p:cNvSpPr>
            <a:spLocks noGrp="1"/>
          </p:cNvSpPr>
          <p:nvPr>
            <p:ph idx="1"/>
          </p:nvPr>
        </p:nvSpPr>
        <p:spPr/>
        <p:txBody>
          <a:bodyPr/>
          <a:lstStyle/>
          <a:p>
            <a:pPr algn="r"/>
            <a:r>
              <a:rPr lang="en-IN" dirty="0" smtClean="0"/>
              <a:t>Project Sponsor – XYZ PVT LTD                      Project Manager – M </a:t>
            </a:r>
            <a:r>
              <a:rPr lang="en-IN" dirty="0" err="1" smtClean="0"/>
              <a:t>Diwakar</a:t>
            </a:r>
            <a:endParaRPr lang="en-IN" dirty="0"/>
          </a:p>
        </p:txBody>
      </p:sp>
    </p:spTree>
    <p:extLst>
      <p:ext uri="{BB962C8B-B14F-4D97-AF65-F5344CB8AC3E}">
        <p14:creationId xmlns:p14="http://schemas.microsoft.com/office/powerpoint/2010/main" val="3714007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Situation</a:t>
            </a:r>
            <a:endParaRPr lang="en-IN" dirty="0"/>
          </a:p>
        </p:txBody>
      </p:sp>
      <p:sp>
        <p:nvSpPr>
          <p:cNvPr id="3" name="Content Placeholder 2"/>
          <p:cNvSpPr>
            <a:spLocks noGrp="1"/>
          </p:cNvSpPr>
          <p:nvPr>
            <p:ph idx="1"/>
          </p:nvPr>
        </p:nvSpPr>
        <p:spPr/>
        <p:txBody>
          <a:bodyPr/>
          <a:lstStyle/>
          <a:p>
            <a:endParaRPr lang="en-US" dirty="0" smtClean="0"/>
          </a:p>
          <a:p>
            <a:r>
              <a:rPr lang="en-US" dirty="0"/>
              <a:t>Sales enablement is an evolving trend in franchise development defined as the delivery of the right information in the right format through the right channels at the right time to assist in moving franchise candidates through the selling process</a:t>
            </a:r>
            <a:r>
              <a:rPr lang="en-US" dirty="0" smtClean="0"/>
              <a:t>.</a:t>
            </a:r>
          </a:p>
          <a:p>
            <a:r>
              <a:rPr lang="en-US" dirty="0"/>
              <a:t>Unlike traditional sales and marketing roles, sales enablement is a new function that aims to ensure that everyone involved in selling a franchise opportunity has the required tools, knowledge, processes and information to optimize the franchise buyer’s experience during the sales process.</a:t>
            </a:r>
            <a:endParaRPr lang="en-IN" dirty="0"/>
          </a:p>
        </p:txBody>
      </p:sp>
    </p:spTree>
    <p:extLst>
      <p:ext uri="{BB962C8B-B14F-4D97-AF65-F5344CB8AC3E}">
        <p14:creationId xmlns:p14="http://schemas.microsoft.com/office/powerpoint/2010/main" val="163502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Problem</a:t>
            </a:r>
            <a:endParaRPr lang="en-IN" dirty="0"/>
          </a:p>
        </p:txBody>
      </p:sp>
      <p:sp>
        <p:nvSpPr>
          <p:cNvPr id="3" name="Content Placeholder 2"/>
          <p:cNvSpPr>
            <a:spLocks noGrp="1"/>
          </p:cNvSpPr>
          <p:nvPr>
            <p:ph idx="1"/>
          </p:nvPr>
        </p:nvSpPr>
        <p:spPr/>
        <p:txBody>
          <a:bodyPr/>
          <a:lstStyle/>
          <a:p>
            <a:r>
              <a:rPr lang="en-IN" dirty="0" smtClean="0"/>
              <a:t>Selling Process </a:t>
            </a:r>
            <a:r>
              <a:rPr lang="en-IN" dirty="0" err="1" smtClean="0"/>
              <a:t>dosen’t</a:t>
            </a:r>
            <a:r>
              <a:rPr lang="en-IN" dirty="0" smtClean="0"/>
              <a:t> align with the prospect’s buying process</a:t>
            </a:r>
          </a:p>
          <a:p>
            <a:r>
              <a:rPr lang="en-IN" dirty="0" smtClean="0"/>
              <a:t>Leads are required to work very hard to proves there worth and points</a:t>
            </a:r>
          </a:p>
          <a:p>
            <a:r>
              <a:rPr lang="en-IN" dirty="0" smtClean="0"/>
              <a:t>Management </a:t>
            </a:r>
            <a:r>
              <a:rPr lang="en-IN" dirty="0" smtClean="0"/>
              <a:t>expectation from </a:t>
            </a:r>
            <a:r>
              <a:rPr lang="en-IN" dirty="0" smtClean="0"/>
              <a:t>franchise </a:t>
            </a:r>
            <a:r>
              <a:rPr lang="en-IN" dirty="0" smtClean="0"/>
              <a:t>sales team to close deals without providing them the proper </a:t>
            </a:r>
            <a:r>
              <a:rPr lang="en-IN" dirty="0" smtClean="0"/>
              <a:t>resources</a:t>
            </a:r>
            <a:endParaRPr lang="en-IN" dirty="0" smtClean="0"/>
          </a:p>
          <a:p>
            <a:pPr marL="0" indent="0">
              <a:buNone/>
            </a:pPr>
            <a:endParaRPr lang="en-IN" dirty="0"/>
          </a:p>
        </p:txBody>
      </p:sp>
    </p:spTree>
    <p:extLst>
      <p:ext uri="{BB962C8B-B14F-4D97-AF65-F5344CB8AC3E}">
        <p14:creationId xmlns:p14="http://schemas.microsoft.com/office/powerpoint/2010/main" val="1221313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Opportunity</a:t>
            </a:r>
            <a:endParaRPr lang="en-IN" dirty="0"/>
          </a:p>
        </p:txBody>
      </p:sp>
      <p:sp>
        <p:nvSpPr>
          <p:cNvPr id="3" name="Content Placeholder 2"/>
          <p:cNvSpPr>
            <a:spLocks noGrp="1"/>
          </p:cNvSpPr>
          <p:nvPr>
            <p:ph idx="1"/>
          </p:nvPr>
        </p:nvSpPr>
        <p:spPr/>
        <p:txBody>
          <a:bodyPr>
            <a:normAutofit lnSpcReduction="10000"/>
          </a:bodyPr>
          <a:lstStyle/>
          <a:p>
            <a:r>
              <a:rPr lang="en-IN" dirty="0" smtClean="0"/>
              <a:t>There is a growing demand </a:t>
            </a:r>
            <a:r>
              <a:rPr lang="en-IN" dirty="0"/>
              <a:t>Franchise live training and sales </a:t>
            </a:r>
            <a:r>
              <a:rPr lang="en-IN" dirty="0" smtClean="0"/>
              <a:t>enablement which can be solved by using APP </a:t>
            </a:r>
            <a:r>
              <a:rPr lang="en-IN" dirty="0" err="1" smtClean="0"/>
              <a:t>MindTickle</a:t>
            </a:r>
            <a:endParaRPr lang="en-IN" dirty="0" smtClean="0"/>
          </a:p>
          <a:p>
            <a:r>
              <a:rPr lang="en-IN" dirty="0" smtClean="0"/>
              <a:t>Development of </a:t>
            </a:r>
            <a:r>
              <a:rPr lang="en-IN" dirty="0" err="1" smtClean="0"/>
              <a:t>Mindtickle</a:t>
            </a:r>
            <a:r>
              <a:rPr lang="en-IN" dirty="0" smtClean="0"/>
              <a:t> can open up opportunities for Franchise </a:t>
            </a:r>
            <a:r>
              <a:rPr lang="en-IN" dirty="0"/>
              <a:t>live training and sales </a:t>
            </a:r>
            <a:r>
              <a:rPr lang="en-IN" dirty="0" smtClean="0"/>
              <a:t>enablement</a:t>
            </a:r>
          </a:p>
          <a:p>
            <a:r>
              <a:rPr lang="en-IN" dirty="0" smtClean="0"/>
              <a:t>Developing flexible application like </a:t>
            </a:r>
            <a:r>
              <a:rPr lang="en-IN" dirty="0" err="1" smtClean="0"/>
              <a:t>MindTickle</a:t>
            </a:r>
            <a:r>
              <a:rPr lang="en-IN" dirty="0" smtClean="0"/>
              <a:t> can create opportunities for providing value added services.</a:t>
            </a:r>
          </a:p>
          <a:p>
            <a:r>
              <a:rPr lang="en-US" dirty="0" err="1"/>
              <a:t>Mindtickle</a:t>
            </a:r>
            <a:r>
              <a:rPr lang="en-US" dirty="0"/>
              <a:t> is a sales enablement and revenue productivity platform that offers a variety of benefits to sales teams</a:t>
            </a:r>
            <a:r>
              <a:rPr lang="en-IN" dirty="0" smtClean="0"/>
              <a:t> </a:t>
            </a:r>
          </a:p>
          <a:p>
            <a:r>
              <a:rPr lang="en-IN" dirty="0" err="1" smtClean="0"/>
              <a:t>MindTickle</a:t>
            </a:r>
            <a:r>
              <a:rPr lang="en-IN" dirty="0" smtClean="0"/>
              <a:t> has </a:t>
            </a:r>
            <a:r>
              <a:rPr lang="en-US" dirty="0"/>
              <a:t>r</a:t>
            </a:r>
            <a:r>
              <a:rPr lang="en-US" dirty="0" smtClean="0"/>
              <a:t>eady-to-use </a:t>
            </a:r>
            <a:r>
              <a:rPr lang="en-US" dirty="0"/>
              <a:t>programs and templates, and content management capabilities to find and share content with buyers</a:t>
            </a:r>
            <a:endParaRPr lang="en-IN" dirty="0"/>
          </a:p>
        </p:txBody>
      </p:sp>
    </p:spTree>
    <p:extLst>
      <p:ext uri="{BB962C8B-B14F-4D97-AF65-F5344CB8AC3E}">
        <p14:creationId xmlns:p14="http://schemas.microsoft.com/office/powerpoint/2010/main" val="160773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Purpose Statement (Goals)</a:t>
            </a:r>
          </a:p>
        </p:txBody>
      </p:sp>
      <p:sp>
        <p:nvSpPr>
          <p:cNvPr id="3" name="Content Placeholder 2"/>
          <p:cNvSpPr>
            <a:spLocks noGrp="1"/>
          </p:cNvSpPr>
          <p:nvPr>
            <p:ph idx="1"/>
          </p:nvPr>
        </p:nvSpPr>
        <p:spPr/>
        <p:txBody>
          <a:bodyPr/>
          <a:lstStyle/>
          <a:p>
            <a:r>
              <a:rPr lang="en-US" dirty="0"/>
              <a:t>Sales enablement tools and best practices empower your sales teams to do more than just work to hit quotas. They optimize every stage of the sales cycle for maximum sales </a:t>
            </a:r>
            <a:r>
              <a:rPr lang="en-US" dirty="0" smtClean="0"/>
              <a:t>ROI.</a:t>
            </a:r>
          </a:p>
          <a:p>
            <a:r>
              <a:rPr lang="en-US" dirty="0"/>
              <a:t>B</a:t>
            </a:r>
            <a:r>
              <a:rPr lang="en-US" dirty="0" smtClean="0"/>
              <a:t>etter </a:t>
            </a:r>
            <a:r>
              <a:rPr lang="en-US" dirty="0"/>
              <a:t>targeting and messaging, more qualified leads, higher conversion rates, and a seamless end-to-end buyer </a:t>
            </a:r>
            <a:r>
              <a:rPr lang="en-US" dirty="0" smtClean="0"/>
              <a:t>experience</a:t>
            </a:r>
          </a:p>
          <a:p>
            <a:r>
              <a:rPr lang="en-IN" dirty="0"/>
              <a:t>Decrease time to </a:t>
            </a:r>
            <a:r>
              <a:rPr lang="en-IN" dirty="0" smtClean="0"/>
              <a:t>revenue and </a:t>
            </a:r>
            <a:r>
              <a:rPr lang="en-IN" dirty="0"/>
              <a:t>Increase sales productivity</a:t>
            </a:r>
          </a:p>
          <a:p>
            <a:endParaRPr lang="en-IN" dirty="0"/>
          </a:p>
          <a:p>
            <a:endParaRPr lang="en-IN" dirty="0"/>
          </a:p>
        </p:txBody>
      </p:sp>
    </p:spTree>
    <p:extLst>
      <p:ext uri="{BB962C8B-B14F-4D97-AF65-F5344CB8AC3E}">
        <p14:creationId xmlns:p14="http://schemas.microsoft.com/office/powerpoint/2010/main" val="1857387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Project Objectives</a:t>
            </a:r>
            <a:endParaRPr lang="en-IN"/>
          </a:p>
        </p:txBody>
      </p:sp>
      <p:sp>
        <p:nvSpPr>
          <p:cNvPr id="3" name="Content Placeholder 2"/>
          <p:cNvSpPr>
            <a:spLocks noGrp="1"/>
          </p:cNvSpPr>
          <p:nvPr>
            <p:ph idx="1"/>
          </p:nvPr>
        </p:nvSpPr>
        <p:spPr/>
        <p:txBody>
          <a:bodyPr>
            <a:normAutofit fontScale="92500" lnSpcReduction="10000"/>
          </a:bodyPr>
          <a:lstStyle/>
          <a:p>
            <a:r>
              <a:rPr lang="en-US" dirty="0"/>
              <a:t>Build a sales enablement training program with practical tips and key topics to enhance team performance and buyer </a:t>
            </a:r>
            <a:r>
              <a:rPr lang="en-US" dirty="0" smtClean="0"/>
              <a:t>experiences</a:t>
            </a:r>
          </a:p>
          <a:p>
            <a:r>
              <a:rPr lang="en-US" dirty="0"/>
              <a:t>Create design </a:t>
            </a:r>
            <a:r>
              <a:rPr lang="en-US" dirty="0" smtClean="0"/>
              <a:t>documents it can </a:t>
            </a:r>
            <a:r>
              <a:rPr lang="en-US" dirty="0"/>
              <a:t>help create design documents and UML </a:t>
            </a:r>
            <a:r>
              <a:rPr lang="en-US" dirty="0" smtClean="0"/>
              <a:t>diagrams</a:t>
            </a:r>
          </a:p>
          <a:p>
            <a:r>
              <a:rPr lang="en-US" dirty="0" smtClean="0"/>
              <a:t>Using </a:t>
            </a:r>
            <a:r>
              <a:rPr lang="en-US" dirty="0"/>
              <a:t>the established requirements, the team designs the system and establishes specs such as programming language or hardware </a:t>
            </a:r>
            <a:r>
              <a:rPr lang="en-US" dirty="0" smtClean="0"/>
              <a:t>requirements</a:t>
            </a:r>
          </a:p>
          <a:p>
            <a:r>
              <a:rPr lang="en-US" dirty="0"/>
              <a:t>The entire application is tested and any flaws are identified and </a:t>
            </a:r>
            <a:r>
              <a:rPr lang="en-US" dirty="0" smtClean="0"/>
              <a:t>fixed</a:t>
            </a:r>
          </a:p>
          <a:p>
            <a:endParaRPr lang="en-US" dirty="0" smtClean="0"/>
          </a:p>
          <a:p>
            <a:r>
              <a:rPr lang="en-US" dirty="0"/>
              <a:t>The project objectives for franchise live training and sales enablement are to improve sales productivity, increase win rates, and shorten sales cycles</a:t>
            </a:r>
            <a:endParaRPr lang="en-US" dirty="0" smtClean="0"/>
          </a:p>
        </p:txBody>
      </p:sp>
    </p:spTree>
    <p:extLst>
      <p:ext uri="{BB962C8B-B14F-4D97-AF65-F5344CB8AC3E}">
        <p14:creationId xmlns:p14="http://schemas.microsoft.com/office/powerpoint/2010/main" val="886647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mtClean="0"/>
              <a:t>Deliverables and Success Criteria</a:t>
            </a:r>
            <a:endParaRPr lang="en-IN"/>
          </a:p>
        </p:txBody>
      </p:sp>
      <p:sp>
        <p:nvSpPr>
          <p:cNvPr id="3" name="Content Placeholder 2"/>
          <p:cNvSpPr>
            <a:spLocks noGrp="1"/>
          </p:cNvSpPr>
          <p:nvPr>
            <p:ph idx="1"/>
          </p:nvPr>
        </p:nvSpPr>
        <p:spPr/>
        <p:txBody>
          <a:bodyPr>
            <a:normAutofit fontScale="92500" lnSpcReduction="10000"/>
          </a:bodyPr>
          <a:lstStyle/>
          <a:p>
            <a:r>
              <a:rPr lang="en-US" dirty="0"/>
              <a:t>Set timetables for when to store and shred records. </a:t>
            </a:r>
            <a:r>
              <a:rPr lang="en-US" dirty="0" smtClean="0"/>
              <a:t>This can help </a:t>
            </a:r>
            <a:r>
              <a:rPr lang="en-US" dirty="0"/>
              <a:t>save space and simplify legal compliance</a:t>
            </a:r>
            <a:r>
              <a:rPr lang="en-US" dirty="0" smtClean="0"/>
              <a:t>.</a:t>
            </a:r>
          </a:p>
          <a:p>
            <a:r>
              <a:rPr lang="en-US" dirty="0"/>
              <a:t>Create clear guidelines for employees to ensure records are complete, accurate, and secure. This can also help streamline document workflows and meet regulatory obligations</a:t>
            </a:r>
            <a:r>
              <a:rPr lang="en-US" dirty="0" smtClean="0"/>
              <a:t>.</a:t>
            </a:r>
          </a:p>
          <a:p>
            <a:r>
              <a:rPr lang="en-US" dirty="0" smtClean="0"/>
              <a:t>Using </a:t>
            </a:r>
            <a:r>
              <a:rPr lang="en-US" dirty="0"/>
              <a:t>metadata naming practices when creating, storing, and searching for data. Customize naming criteria to suit your </a:t>
            </a:r>
            <a:r>
              <a:rPr lang="en-US" dirty="0" smtClean="0"/>
              <a:t>organization</a:t>
            </a:r>
            <a:endParaRPr lang="en-IN" dirty="0"/>
          </a:p>
          <a:p>
            <a:r>
              <a:rPr lang="en-US" dirty="0"/>
              <a:t>Have a backup strategy that includes both on-site and off-site backups so that critical information can be restored </a:t>
            </a:r>
            <a:r>
              <a:rPr lang="en-US" dirty="0" smtClean="0"/>
              <a:t>quickly</a:t>
            </a:r>
          </a:p>
          <a:p>
            <a:r>
              <a:rPr lang="en-US" dirty="0"/>
              <a:t>Track downtime to understand why it's happening and use the data to improve it.</a:t>
            </a:r>
            <a:endParaRPr lang="en-IN" dirty="0" smtClean="0"/>
          </a:p>
        </p:txBody>
      </p:sp>
    </p:spTree>
    <p:extLst>
      <p:ext uri="{BB962C8B-B14F-4D97-AF65-F5344CB8AC3E}">
        <p14:creationId xmlns:p14="http://schemas.microsoft.com/office/powerpoint/2010/main" val="39682487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p>
        </p:txBody>
      </p:sp>
      <p:sp>
        <p:nvSpPr>
          <p:cNvPr id="3" name="Content Placeholder 2"/>
          <p:cNvSpPr>
            <a:spLocks noGrp="1"/>
          </p:cNvSpPr>
          <p:nvPr>
            <p:ph idx="1"/>
          </p:nvPr>
        </p:nvSpPr>
        <p:spPr/>
        <p:txBody>
          <a:bodyPr/>
          <a:lstStyle/>
          <a:p>
            <a:r>
              <a:rPr lang="en-US" b="1" dirty="0"/>
              <a:t>Waterfall methodology</a:t>
            </a:r>
            <a:r>
              <a:rPr lang="en-US" dirty="0"/>
              <a:t> is a project management approach that uses a sequential process to complete a </a:t>
            </a:r>
            <a:r>
              <a:rPr lang="en-US" dirty="0" smtClean="0"/>
              <a:t>project</a:t>
            </a:r>
          </a:p>
          <a:p>
            <a:r>
              <a:rPr lang="en-US" dirty="0"/>
              <a:t>A Waterfall project team </a:t>
            </a:r>
            <a:r>
              <a:rPr lang="en-US" dirty="0" smtClean="0"/>
              <a:t>has 18 </a:t>
            </a:r>
            <a:r>
              <a:rPr lang="en-US" dirty="0"/>
              <a:t>people. Each team member is responsible for a specific piece of work, and the general workload is divided among </a:t>
            </a:r>
            <a:r>
              <a:rPr lang="en-US" dirty="0" smtClean="0"/>
              <a:t>them at </a:t>
            </a:r>
            <a:r>
              <a:rPr lang="en-US" dirty="0"/>
              <a:t>the beginning of </a:t>
            </a:r>
            <a:r>
              <a:rPr lang="en-US" dirty="0" smtClean="0"/>
              <a:t>project.</a:t>
            </a:r>
          </a:p>
          <a:p>
            <a:r>
              <a:rPr lang="en-US" dirty="0" smtClean="0"/>
              <a:t>Multiple teams have worked on the Task includes </a:t>
            </a:r>
            <a:r>
              <a:rPr lang="en-US" dirty="0"/>
              <a:t>Project managers ,</a:t>
            </a:r>
            <a:r>
              <a:rPr lang="en-US" dirty="0" smtClean="0"/>
              <a:t>project teams, Manufacturing, IT and Product development.</a:t>
            </a:r>
          </a:p>
          <a:p>
            <a:r>
              <a:rPr lang="en-IN" b="1" dirty="0"/>
              <a:t>Requirements </a:t>
            </a:r>
            <a:r>
              <a:rPr lang="en-IN" b="1" dirty="0" smtClean="0"/>
              <a:t>phase</a:t>
            </a:r>
            <a:r>
              <a:rPr lang="en-IN" dirty="0" smtClean="0"/>
              <a:t> where team has </a:t>
            </a:r>
            <a:r>
              <a:rPr lang="en-US" dirty="0" smtClean="0"/>
              <a:t>compile </a:t>
            </a:r>
            <a:r>
              <a:rPr lang="en-US" dirty="0"/>
              <a:t>a detailed project plan that explains each phase of the project </a:t>
            </a:r>
            <a:r>
              <a:rPr lang="en-US" dirty="0" smtClean="0"/>
              <a:t>scope. Which gave the clarity of stages of the process, Required resources and Timeline.</a:t>
            </a:r>
            <a:endParaRPr lang="en-IN" b="1" dirty="0"/>
          </a:p>
          <a:p>
            <a:endParaRPr lang="en-US" dirty="0" smtClean="0"/>
          </a:p>
          <a:p>
            <a:endParaRPr lang="en-US" dirty="0" smtClean="0"/>
          </a:p>
        </p:txBody>
      </p:sp>
    </p:spTree>
    <p:extLst>
      <p:ext uri="{BB962C8B-B14F-4D97-AF65-F5344CB8AC3E}">
        <p14:creationId xmlns:p14="http://schemas.microsoft.com/office/powerpoint/2010/main" val="3721221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Methods/Approach</a:t>
            </a:r>
          </a:p>
        </p:txBody>
      </p:sp>
      <p:sp>
        <p:nvSpPr>
          <p:cNvPr id="3" name="Content Placeholder 2"/>
          <p:cNvSpPr>
            <a:spLocks noGrp="1"/>
          </p:cNvSpPr>
          <p:nvPr>
            <p:ph idx="1"/>
          </p:nvPr>
        </p:nvSpPr>
        <p:spPr/>
        <p:txBody>
          <a:bodyPr>
            <a:normAutofit fontScale="85000" lnSpcReduction="20000"/>
          </a:bodyPr>
          <a:lstStyle/>
          <a:p>
            <a:pPr fontAlgn="auto"/>
            <a:r>
              <a:rPr lang="en-IN" b="1" dirty="0"/>
              <a:t>System design </a:t>
            </a:r>
            <a:r>
              <a:rPr lang="en-IN" b="1" dirty="0" smtClean="0"/>
              <a:t>phase </a:t>
            </a:r>
            <a:r>
              <a:rPr lang="en-IN" dirty="0" smtClean="0"/>
              <a:t>where SRS document have been used. </a:t>
            </a:r>
            <a:r>
              <a:rPr lang="en-US" b="1" u="sng" dirty="0"/>
              <a:t>A</a:t>
            </a:r>
            <a:r>
              <a:rPr lang="en-US" b="1" u="sng" dirty="0" smtClean="0"/>
              <a:t>n </a:t>
            </a:r>
            <a:r>
              <a:rPr lang="en-US" b="1" u="sng" dirty="0"/>
              <a:t>SRS provides a detailed description of how a software product should work and how your development team should make it work</a:t>
            </a:r>
            <a:r>
              <a:rPr lang="en-US" dirty="0" smtClean="0"/>
              <a:t>. It includes Introduction, Functional requirements, External interface requirements and Non functional requirements.</a:t>
            </a:r>
          </a:p>
          <a:p>
            <a:r>
              <a:rPr lang="en-IN" b="1" dirty="0"/>
              <a:t>Implementation </a:t>
            </a:r>
            <a:r>
              <a:rPr lang="en-IN" b="1" dirty="0" smtClean="0"/>
              <a:t>phase</a:t>
            </a:r>
            <a:r>
              <a:rPr lang="en-IN" dirty="0" smtClean="0"/>
              <a:t> Where Programmers </a:t>
            </a:r>
            <a:r>
              <a:rPr lang="en-US" dirty="0" smtClean="0"/>
              <a:t>have </a:t>
            </a:r>
            <a:r>
              <a:rPr lang="en-US" dirty="0"/>
              <a:t>use the requirements and specifications from previous phases to create </a:t>
            </a:r>
            <a:r>
              <a:rPr lang="en-US" dirty="0" smtClean="0"/>
              <a:t>code</a:t>
            </a:r>
          </a:p>
          <a:p>
            <a:pPr fontAlgn="auto"/>
            <a:r>
              <a:rPr lang="en-IN" b="1" dirty="0"/>
              <a:t>Testing </a:t>
            </a:r>
            <a:r>
              <a:rPr lang="en-IN" b="1" dirty="0" smtClean="0"/>
              <a:t>phase </a:t>
            </a:r>
            <a:r>
              <a:rPr lang="en-US" dirty="0"/>
              <a:t>QA testers search for any bugs or errors that need to be fixed before the project is </a:t>
            </a:r>
            <a:r>
              <a:rPr lang="en-US" dirty="0" smtClean="0"/>
              <a:t>deployed</a:t>
            </a:r>
            <a:r>
              <a:rPr lang="en-US" dirty="0"/>
              <a:t> </a:t>
            </a:r>
            <a:r>
              <a:rPr lang="en-US" dirty="0" smtClean="0"/>
              <a:t>by using writing case test, logging reporting issues, Applying the Black Box Approach.</a:t>
            </a:r>
          </a:p>
          <a:p>
            <a:pPr fontAlgn="auto"/>
            <a:r>
              <a:rPr lang="en-US" b="1" dirty="0" smtClean="0"/>
              <a:t>Development Phase </a:t>
            </a:r>
            <a:r>
              <a:rPr lang="en-US" dirty="0" smtClean="0"/>
              <a:t>Its been done successfully by </a:t>
            </a:r>
            <a:r>
              <a:rPr lang="en-US" dirty="0"/>
              <a:t>careful planning and coordination to ensure a smooth rollout</a:t>
            </a:r>
            <a:r>
              <a:rPr lang="en-US" dirty="0" smtClean="0"/>
              <a:t>.</a:t>
            </a:r>
            <a:endParaRPr lang="en-US" b="1" dirty="0" smtClean="0"/>
          </a:p>
          <a:p>
            <a:r>
              <a:rPr lang="en-IN" b="1" dirty="0"/>
              <a:t>Maintenance </a:t>
            </a:r>
            <a:r>
              <a:rPr lang="en-IN" b="1" dirty="0" smtClean="0"/>
              <a:t>phase</a:t>
            </a:r>
            <a:r>
              <a:rPr lang="en-IN" dirty="0" smtClean="0"/>
              <a:t> Team is available to fixed a bug if any occurs or software update is required</a:t>
            </a:r>
            <a:endParaRPr lang="en-IN" dirty="0"/>
          </a:p>
        </p:txBody>
      </p:sp>
    </p:spTree>
    <p:extLst>
      <p:ext uri="{BB962C8B-B14F-4D97-AF65-F5344CB8AC3E}">
        <p14:creationId xmlns:p14="http://schemas.microsoft.com/office/powerpoint/2010/main" val="4294460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2376</TotalTime>
  <Words>651</Words>
  <Application>Microsoft Office PowerPoint</Application>
  <PresentationFormat>Widescreen</PresentationFormat>
  <Paragraphs>59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Franchise live training and sales enablement</vt:lpstr>
      <vt:lpstr>Situation</vt:lpstr>
      <vt:lpstr>Problem</vt:lpstr>
      <vt:lpstr>Opportunity</vt:lpstr>
      <vt:lpstr>Purpose Statement (Goals)</vt:lpstr>
      <vt:lpstr>Project Objectives</vt:lpstr>
      <vt:lpstr>Deliverables and Success Criteria</vt:lpstr>
      <vt:lpstr>Methods/Approach</vt:lpstr>
      <vt:lpstr>Methods/Approach</vt:lpstr>
      <vt:lpstr>Resources</vt:lpstr>
      <vt:lpstr>Risks and Dependencies</vt:lpstr>
      <vt:lpstr>Conclusion</vt:lpstr>
      <vt:lpstr>To Be Completed by Appropriate Manager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Optimizing Problem Identification and Solution </dc:title>
  <dc:creator>Tarun Pongallu</dc:creator>
  <cp:lastModifiedBy>Tarun Pongallu</cp:lastModifiedBy>
  <cp:revision>30</cp:revision>
  <dcterms:created xsi:type="dcterms:W3CDTF">2024-12-27T07:03:14Z</dcterms:created>
  <dcterms:modified xsi:type="dcterms:W3CDTF">2025-02-01T05:10:32Z</dcterms:modified>
</cp:coreProperties>
</file>