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core0.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metadata/core-properties" Target="docProps/core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66" r:id="rId3"/>
    <p:sldMasterId id="2147483670" r:id="rId4"/>
    <p:sldMasterId id="2147483714" r:id="rId5"/>
  </p:sldMasterIdLst>
  <p:notesMasterIdLst>
    <p:notesMasterId r:id="rId21"/>
  </p:notesMasterIdLst>
  <p:sldIdLst>
    <p:sldId id="256" r:id="rId6"/>
    <p:sldId id="257" r:id="rId7"/>
    <p:sldId id="268" r:id="rId8"/>
    <p:sldId id="269" r:id="rId9"/>
    <p:sldId id="258" r:id="rId10"/>
    <p:sldId id="259" r:id="rId11"/>
    <p:sldId id="260" r:id="rId12"/>
    <p:sldId id="261" r:id="rId13"/>
    <p:sldId id="270" r:id="rId14"/>
    <p:sldId id="271" r:id="rId15"/>
    <p:sldId id="262" r:id="rId16"/>
    <p:sldId id="266" r:id="rId17"/>
    <p:sldId id="263" r:id="rId18"/>
    <p:sldId id="267" r:id="rId19"/>
    <p:sldId id="265"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il Patnaik" initials="AP" lastIdx="1" clrIdx="0">
    <p:extLst>
      <p:ext uri="{19B8F6BF-5375-455C-9EA6-DF929625EA0E}">
        <p15:presenceInfo xmlns:p15="http://schemas.microsoft.com/office/powerpoint/2012/main" userId="c33db4d9b4115c9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l Patnaik" userId="c33db4d9b4115c96" providerId="LiveId" clId="{57035212-E32D-4BB0-9FF0-D49D43B3935A}"/>
    <pc:docChg chg="undo custSel addSld modSld">
      <pc:chgData name="Anil Patnaik" userId="c33db4d9b4115c96" providerId="LiveId" clId="{57035212-E32D-4BB0-9FF0-D49D43B3935A}" dt="2025-05-30T14:57:41.676" v="172" actId="1076"/>
      <pc:docMkLst>
        <pc:docMk/>
      </pc:docMkLst>
      <pc:sldChg chg="addSp delSp modSp mod">
        <pc:chgData name="Anil Patnaik" userId="c33db4d9b4115c96" providerId="LiveId" clId="{57035212-E32D-4BB0-9FF0-D49D43B3935A}" dt="2025-05-28T14:08:57.048" v="123" actId="1076"/>
        <pc:sldMkLst>
          <pc:docMk/>
          <pc:sldMk cId="0" sldId="257"/>
        </pc:sldMkLst>
        <pc:spChg chg="add mod">
          <ac:chgData name="Anil Patnaik" userId="c33db4d9b4115c96" providerId="LiveId" clId="{57035212-E32D-4BB0-9FF0-D49D43B3935A}" dt="2025-05-28T14:07:46.044" v="115" actId="255"/>
          <ac:spMkLst>
            <pc:docMk/>
            <pc:sldMk cId="0" sldId="257"/>
            <ac:spMk id="3" creationId="{E45F7CC8-1D75-D02D-FF3A-ED72B2EE1CB3}"/>
          </ac:spMkLst>
        </pc:spChg>
        <pc:spChg chg="mod">
          <ac:chgData name="Anil Patnaik" userId="c33db4d9b4115c96" providerId="LiveId" clId="{57035212-E32D-4BB0-9FF0-D49D43B3935A}" dt="2025-05-28T14:08:57.048" v="123" actId="1076"/>
          <ac:spMkLst>
            <pc:docMk/>
            <pc:sldMk cId="0" sldId="257"/>
            <ac:spMk id="264" creationId="{00000000-0000-0000-0000-000000000000}"/>
          </ac:spMkLst>
        </pc:spChg>
        <pc:grpChg chg="mod">
          <ac:chgData name="Anil Patnaik" userId="c33db4d9b4115c96" providerId="LiveId" clId="{57035212-E32D-4BB0-9FF0-D49D43B3935A}" dt="2025-05-28T14:00:09.490" v="46" actId="1076"/>
          <ac:grpSpMkLst>
            <pc:docMk/>
            <pc:sldMk cId="0" sldId="257"/>
            <ac:grpSpMk id="265" creationId="{00000000-0000-0000-0000-000000000000}"/>
          </ac:grpSpMkLst>
        </pc:grpChg>
        <pc:grpChg chg="mod">
          <ac:chgData name="Anil Patnaik" userId="c33db4d9b4115c96" providerId="LiveId" clId="{57035212-E32D-4BB0-9FF0-D49D43B3935A}" dt="2025-05-28T14:08:00.634" v="116" actId="1076"/>
          <ac:grpSpMkLst>
            <pc:docMk/>
            <pc:sldMk cId="0" sldId="257"/>
            <ac:grpSpMk id="268" creationId="{00000000-0000-0000-0000-000000000000}"/>
          </ac:grpSpMkLst>
        </pc:grpChg>
      </pc:sldChg>
      <pc:sldChg chg="modSp mod">
        <pc:chgData name="Anil Patnaik" userId="c33db4d9b4115c96" providerId="LiveId" clId="{57035212-E32D-4BB0-9FF0-D49D43B3935A}" dt="2025-05-30T14:57:41.676" v="172" actId="1076"/>
        <pc:sldMkLst>
          <pc:docMk/>
          <pc:sldMk cId="0" sldId="258"/>
        </pc:sldMkLst>
        <pc:spChg chg="mod">
          <ac:chgData name="Anil Patnaik" userId="c33db4d9b4115c96" providerId="LiveId" clId="{57035212-E32D-4BB0-9FF0-D49D43B3935A}" dt="2025-05-30T14:57:41.676" v="172" actId="1076"/>
          <ac:spMkLst>
            <pc:docMk/>
            <pc:sldMk cId="0" sldId="258"/>
            <ac:spMk id="271" creationId="{00000000-0000-0000-0000-000000000000}"/>
          </ac:spMkLst>
        </pc:spChg>
      </pc:sldChg>
      <pc:sldChg chg="addSp delSp modSp mod">
        <pc:chgData name="Anil Patnaik" userId="c33db4d9b4115c96" providerId="LiveId" clId="{57035212-E32D-4BB0-9FF0-D49D43B3935A}" dt="2025-05-28T17:08:25.636" v="164" actId="5793"/>
        <pc:sldMkLst>
          <pc:docMk/>
          <pc:sldMk cId="0" sldId="261"/>
        </pc:sldMkLst>
        <pc:spChg chg="add mod">
          <ac:chgData name="Anil Patnaik" userId="c33db4d9b4115c96" providerId="LiveId" clId="{57035212-E32D-4BB0-9FF0-D49D43B3935A}" dt="2025-05-28T17:08:25.636" v="164" actId="5793"/>
          <ac:spMkLst>
            <pc:docMk/>
            <pc:sldMk cId="0" sldId="261"/>
            <ac:spMk id="2" creationId="{AF6675EC-09CD-EE34-90D6-514E9C787560}"/>
          </ac:spMkLst>
        </pc:spChg>
        <pc:spChg chg="mod">
          <ac:chgData name="Anil Patnaik" userId="c33db4d9b4115c96" providerId="LiveId" clId="{57035212-E32D-4BB0-9FF0-D49D43B3935A}" dt="2025-05-28T17:02:31.205" v="131" actId="1076"/>
          <ac:spMkLst>
            <pc:docMk/>
            <pc:sldMk cId="0" sldId="261"/>
            <ac:spMk id="292" creationId="{00000000-0000-0000-0000-000000000000}"/>
          </ac:spMkLst>
        </pc:spChg>
        <pc:grpChg chg="mod">
          <ac:chgData name="Anil Patnaik" userId="c33db4d9b4115c96" providerId="LiveId" clId="{57035212-E32D-4BB0-9FF0-D49D43B3935A}" dt="2025-05-28T17:01:46.667" v="127" actId="1076"/>
          <ac:grpSpMkLst>
            <pc:docMk/>
            <pc:sldMk cId="0" sldId="261"/>
            <ac:grpSpMk id="296" creationId="{00000000-0000-0000-0000-000000000000}"/>
          </ac:grpSpMkLst>
        </pc:grpChg>
      </pc:sldChg>
      <pc:sldChg chg="modSp mod">
        <pc:chgData name="Anil Patnaik" userId="c33db4d9b4115c96" providerId="LiveId" clId="{57035212-E32D-4BB0-9FF0-D49D43B3935A}" dt="2025-05-28T13:58:06.327" v="12" actId="20577"/>
        <pc:sldMkLst>
          <pc:docMk/>
          <pc:sldMk cId="0" sldId="262"/>
        </pc:sldMkLst>
        <pc:spChg chg="mod">
          <ac:chgData name="Anil Patnaik" userId="c33db4d9b4115c96" providerId="LiveId" clId="{57035212-E32D-4BB0-9FF0-D49D43B3935A}" dt="2025-05-28T13:58:06.327" v="12" actId="20577"/>
          <ac:spMkLst>
            <pc:docMk/>
            <pc:sldMk cId="0" sldId="262"/>
            <ac:spMk id="299" creationId="{00000000-0000-0000-0000-000000000000}"/>
          </ac:spMkLst>
        </pc:spChg>
      </pc:sldChg>
      <pc:sldChg chg="modSp mod">
        <pc:chgData name="Anil Patnaik" userId="c33db4d9b4115c96" providerId="LiveId" clId="{57035212-E32D-4BB0-9FF0-D49D43B3935A}" dt="2025-05-28T08:27:34.799" v="5" actId="255"/>
        <pc:sldMkLst>
          <pc:docMk/>
          <pc:sldMk cId="0" sldId="263"/>
        </pc:sldMkLst>
        <pc:spChg chg="mod">
          <ac:chgData name="Anil Patnaik" userId="c33db4d9b4115c96" providerId="LiveId" clId="{57035212-E32D-4BB0-9FF0-D49D43B3935A}" dt="2025-05-28T08:27:34.799" v="5" actId="255"/>
          <ac:spMkLst>
            <pc:docMk/>
            <pc:sldMk cId="0" sldId="263"/>
            <ac:spMk id="308" creationId="{00000000-0000-0000-0000-000000000000}"/>
          </ac:spMkLst>
        </pc:spChg>
      </pc:sldChg>
      <pc:sldChg chg="addSp delSp modSp add mod">
        <pc:chgData name="Anil Patnaik" userId="c33db4d9b4115c96" providerId="LiveId" clId="{57035212-E32D-4BB0-9FF0-D49D43B3935A}" dt="2025-05-28T14:08:49.332" v="122" actId="1076"/>
        <pc:sldMkLst>
          <pc:docMk/>
          <pc:sldMk cId="947117056" sldId="268"/>
        </pc:sldMkLst>
        <pc:spChg chg="add mod">
          <ac:chgData name="Anil Patnaik" userId="c33db4d9b4115c96" providerId="LiveId" clId="{57035212-E32D-4BB0-9FF0-D49D43B3935A}" dt="2025-05-28T14:04:41.112" v="94" actId="115"/>
          <ac:spMkLst>
            <pc:docMk/>
            <pc:sldMk cId="947117056" sldId="268"/>
            <ac:spMk id="2" creationId="{EA589732-54AD-6DDE-5EBA-40730ACAB4B2}"/>
          </ac:spMkLst>
        </pc:spChg>
        <pc:spChg chg="mod">
          <ac:chgData name="Anil Patnaik" userId="c33db4d9b4115c96" providerId="LiveId" clId="{57035212-E32D-4BB0-9FF0-D49D43B3935A}" dt="2025-05-28T14:08:49.332" v="122" actId="1076"/>
          <ac:spMkLst>
            <pc:docMk/>
            <pc:sldMk cId="947117056" sldId="268"/>
            <ac:spMk id="264" creationId="{F55A5DD0-DC81-EC97-4BBC-3CD71FB02DB7}"/>
          </ac:spMkLst>
        </pc:spChg>
        <pc:grpChg chg="mod">
          <ac:chgData name="Anil Patnaik" userId="c33db4d9b4115c96" providerId="LiveId" clId="{57035212-E32D-4BB0-9FF0-D49D43B3935A}" dt="2025-05-28T14:04:03.426" v="88" actId="1076"/>
          <ac:grpSpMkLst>
            <pc:docMk/>
            <pc:sldMk cId="947117056" sldId="268"/>
            <ac:grpSpMk id="268" creationId="{91AB2127-1138-8E59-8EF4-C8023BDE24D1}"/>
          </ac:grpSpMkLst>
        </pc:grpChg>
      </pc:sldChg>
      <pc:sldChg chg="addSp modSp add mod">
        <pc:chgData name="Anil Patnaik" userId="c33db4d9b4115c96" providerId="LiveId" clId="{57035212-E32D-4BB0-9FF0-D49D43B3935A}" dt="2025-05-28T14:08:20.064" v="118" actId="113"/>
        <pc:sldMkLst>
          <pc:docMk/>
          <pc:sldMk cId="1739635700" sldId="269"/>
        </pc:sldMkLst>
        <pc:spChg chg="mod">
          <ac:chgData name="Anil Patnaik" userId="c33db4d9b4115c96" providerId="LiveId" clId="{57035212-E32D-4BB0-9FF0-D49D43B3935A}" dt="2025-05-28T14:06:23.248" v="106" actId="1076"/>
          <ac:spMkLst>
            <pc:docMk/>
            <pc:sldMk cId="1739635700" sldId="269"/>
            <ac:spMk id="2" creationId="{68C5D88A-799B-9C8A-337F-E0DE5F191BEF}"/>
          </ac:spMkLst>
        </pc:spChg>
        <pc:spChg chg="add mod">
          <ac:chgData name="Anil Patnaik" userId="c33db4d9b4115c96" providerId="LiveId" clId="{57035212-E32D-4BB0-9FF0-D49D43B3935A}" dt="2025-05-28T14:07:30.984" v="114" actId="115"/>
          <ac:spMkLst>
            <pc:docMk/>
            <pc:sldMk cId="1739635700" sldId="269"/>
            <ac:spMk id="3" creationId="{1742840A-DD5E-6302-8BAD-DA09077B68B4}"/>
          </ac:spMkLst>
        </pc:spChg>
        <pc:spChg chg="mod">
          <ac:chgData name="Anil Patnaik" userId="c33db4d9b4115c96" providerId="LiveId" clId="{57035212-E32D-4BB0-9FF0-D49D43B3935A}" dt="2025-05-28T14:08:20.064" v="118" actId="113"/>
          <ac:spMkLst>
            <pc:docMk/>
            <pc:sldMk cId="1739635700" sldId="269"/>
            <ac:spMk id="264" creationId="{31B14B95-0DBA-29BB-5B6A-FED24F5F4465}"/>
          </ac:spMkLst>
        </pc:spChg>
      </pc:sldChg>
      <pc:sldChg chg="addSp delSp modSp add mod">
        <pc:chgData name="Anil Patnaik" userId="c33db4d9b4115c96" providerId="LiveId" clId="{57035212-E32D-4BB0-9FF0-D49D43B3935A}" dt="2025-05-28T17:08:44.125" v="166" actId="5793"/>
        <pc:sldMkLst>
          <pc:docMk/>
          <pc:sldMk cId="976827526" sldId="270"/>
        </pc:sldMkLst>
        <pc:spChg chg="add mod">
          <ac:chgData name="Anil Patnaik" userId="c33db4d9b4115c96" providerId="LiveId" clId="{57035212-E32D-4BB0-9FF0-D49D43B3935A}" dt="2025-05-28T17:08:44.125" v="166" actId="5793"/>
          <ac:spMkLst>
            <pc:docMk/>
            <pc:sldMk cId="976827526" sldId="270"/>
            <ac:spMk id="3" creationId="{7551FED0-DE00-C00F-EC69-6CA9DF578D2C}"/>
          </ac:spMkLst>
        </pc:spChg>
      </pc:sldChg>
      <pc:sldChg chg="addSp delSp modSp add mod">
        <pc:chgData name="Anil Patnaik" userId="c33db4d9b4115c96" providerId="LiveId" clId="{57035212-E32D-4BB0-9FF0-D49D43B3935A}" dt="2025-05-28T17:09:01.213" v="170" actId="5793"/>
        <pc:sldMkLst>
          <pc:docMk/>
          <pc:sldMk cId="382636985" sldId="271"/>
        </pc:sldMkLst>
        <pc:spChg chg="add mod">
          <ac:chgData name="Anil Patnaik" userId="c33db4d9b4115c96" providerId="LiveId" clId="{57035212-E32D-4BB0-9FF0-D49D43B3935A}" dt="2025-05-28T17:09:01.213" v="170" actId="5793"/>
          <ac:spMkLst>
            <pc:docMk/>
            <pc:sldMk cId="382636985" sldId="271"/>
            <ac:spMk id="2" creationId="{9076BF8F-800F-8533-B899-EF9F232294B4}"/>
          </ac:spMkLst>
        </pc:spChg>
      </pc:sldChg>
    </pc:docChg>
  </pc:docChgLst>
  <pc:docChgLst>
    <pc:chgData name="Anil Patnaik" userId="c33db4d9b4115c96" providerId="LiveId" clId="{27AE7835-3593-4564-B51C-D00721170867}"/>
    <pc:docChg chg="undo custSel addSld modSld delMainMaster">
      <pc:chgData name="Anil Patnaik" userId="c33db4d9b4115c96" providerId="LiveId" clId="{27AE7835-3593-4564-B51C-D00721170867}" dt="2025-05-27T15:35:43.468" v="338" actId="1076"/>
      <pc:docMkLst>
        <pc:docMk/>
      </pc:docMkLst>
      <pc:sldChg chg="modSp mod">
        <pc:chgData name="Anil Patnaik" userId="c33db4d9b4115c96" providerId="LiveId" clId="{27AE7835-3593-4564-B51C-D00721170867}" dt="2025-05-27T15:07:49.925" v="1" actId="20577"/>
        <pc:sldMkLst>
          <pc:docMk/>
          <pc:sldMk cId="0" sldId="256"/>
        </pc:sldMkLst>
        <pc:spChg chg="mod">
          <ac:chgData name="Anil Patnaik" userId="c33db4d9b4115c96" providerId="LiveId" clId="{27AE7835-3593-4564-B51C-D00721170867}" dt="2025-05-27T15:07:49.925" v="1" actId="20577"/>
          <ac:spMkLst>
            <pc:docMk/>
            <pc:sldMk cId="0" sldId="256"/>
            <ac:spMk id="2" creationId="{4D188C8F-544F-EB40-8945-05E377EC8D4F}"/>
          </ac:spMkLst>
        </pc:spChg>
      </pc:sldChg>
      <pc:sldChg chg="modSp mod">
        <pc:chgData name="Anil Patnaik" userId="c33db4d9b4115c96" providerId="LiveId" clId="{27AE7835-3593-4564-B51C-D00721170867}" dt="2025-05-27T15:09:59.455" v="22" actId="115"/>
        <pc:sldMkLst>
          <pc:docMk/>
          <pc:sldMk cId="0" sldId="257"/>
        </pc:sldMkLst>
        <pc:spChg chg="mod">
          <ac:chgData name="Anil Patnaik" userId="c33db4d9b4115c96" providerId="LiveId" clId="{27AE7835-3593-4564-B51C-D00721170867}" dt="2025-05-27T15:09:12.197" v="18" actId="1076"/>
          <ac:spMkLst>
            <pc:docMk/>
            <pc:sldMk cId="0" sldId="257"/>
            <ac:spMk id="264" creationId="{00000000-0000-0000-0000-000000000000}"/>
          </ac:spMkLst>
        </pc:spChg>
      </pc:sldChg>
      <pc:sldChg chg="modSp mod">
        <pc:chgData name="Anil Patnaik" userId="c33db4d9b4115c96" providerId="LiveId" clId="{27AE7835-3593-4564-B51C-D00721170867}" dt="2025-05-27T15:14:17.647" v="50" actId="1037"/>
        <pc:sldMkLst>
          <pc:docMk/>
          <pc:sldMk cId="0" sldId="258"/>
        </pc:sldMkLst>
        <pc:spChg chg="mod">
          <ac:chgData name="Anil Patnaik" userId="c33db4d9b4115c96" providerId="LiveId" clId="{27AE7835-3593-4564-B51C-D00721170867}" dt="2025-05-27T15:14:17.647" v="50" actId="1037"/>
          <ac:spMkLst>
            <pc:docMk/>
            <pc:sldMk cId="0" sldId="258"/>
            <ac:spMk id="271" creationId="{00000000-0000-0000-0000-000000000000}"/>
          </ac:spMkLst>
        </pc:spChg>
      </pc:sldChg>
      <pc:sldChg chg="addSp modSp mod">
        <pc:chgData name="Anil Patnaik" userId="c33db4d9b4115c96" providerId="LiveId" clId="{27AE7835-3593-4564-B51C-D00721170867}" dt="2025-05-27T15:33:09.238" v="324" actId="255"/>
        <pc:sldMkLst>
          <pc:docMk/>
          <pc:sldMk cId="0" sldId="259"/>
        </pc:sldMkLst>
        <pc:spChg chg="mod">
          <ac:chgData name="Anil Patnaik" userId="c33db4d9b4115c96" providerId="LiveId" clId="{27AE7835-3593-4564-B51C-D00721170867}" dt="2025-05-27T15:33:09.238" v="324" actId="255"/>
          <ac:spMkLst>
            <pc:docMk/>
            <pc:sldMk cId="0" sldId="259"/>
            <ac:spMk id="280" creationId="{00000000-0000-0000-0000-000000000000}"/>
          </ac:spMkLst>
        </pc:spChg>
      </pc:sldChg>
      <pc:sldChg chg="addSp delSp modSp mod">
        <pc:chgData name="Anil Patnaik" userId="c33db4d9b4115c96" providerId="LiveId" clId="{27AE7835-3593-4564-B51C-D00721170867}" dt="2025-05-27T15:15:14.436" v="54" actId="207"/>
        <pc:sldMkLst>
          <pc:docMk/>
          <pc:sldMk cId="0" sldId="260"/>
        </pc:sldMkLst>
        <pc:spChg chg="add mod">
          <ac:chgData name="Anil Patnaik" userId="c33db4d9b4115c96" providerId="LiveId" clId="{27AE7835-3593-4564-B51C-D00721170867}" dt="2025-05-27T15:15:14.436" v="54" actId="207"/>
          <ac:spMkLst>
            <pc:docMk/>
            <pc:sldMk cId="0" sldId="260"/>
            <ac:spMk id="2" creationId="{9DA60292-F63B-61EA-19D6-A4A6D774C533}"/>
          </ac:spMkLst>
        </pc:spChg>
      </pc:sldChg>
      <pc:sldChg chg="modSp mod">
        <pc:chgData name="Anil Patnaik" userId="c33db4d9b4115c96" providerId="LiveId" clId="{27AE7835-3593-4564-B51C-D00721170867}" dt="2025-05-27T15:16:21.508" v="58" actId="255"/>
        <pc:sldMkLst>
          <pc:docMk/>
          <pc:sldMk cId="0" sldId="261"/>
        </pc:sldMkLst>
      </pc:sldChg>
      <pc:sldChg chg="modSp mod">
        <pc:chgData name="Anil Patnaik" userId="c33db4d9b4115c96" providerId="LiveId" clId="{27AE7835-3593-4564-B51C-D00721170867}" dt="2025-05-27T15:33:05.860" v="323" actId="20577"/>
        <pc:sldMkLst>
          <pc:docMk/>
          <pc:sldMk cId="0" sldId="262"/>
        </pc:sldMkLst>
        <pc:spChg chg="mod">
          <ac:chgData name="Anil Patnaik" userId="c33db4d9b4115c96" providerId="LiveId" clId="{27AE7835-3593-4564-B51C-D00721170867}" dt="2025-05-27T15:33:05.860" v="323" actId="20577"/>
          <ac:spMkLst>
            <pc:docMk/>
            <pc:sldMk cId="0" sldId="262"/>
            <ac:spMk id="299" creationId="{00000000-0000-0000-0000-000000000000}"/>
          </ac:spMkLst>
        </pc:spChg>
      </pc:sldChg>
      <pc:sldChg chg="modSp mod">
        <pc:chgData name="Anil Patnaik" userId="c33db4d9b4115c96" providerId="LiveId" clId="{27AE7835-3593-4564-B51C-D00721170867}" dt="2025-05-27T15:24:21.345" v="113" actId="115"/>
        <pc:sldMkLst>
          <pc:docMk/>
          <pc:sldMk cId="0" sldId="263"/>
        </pc:sldMkLst>
        <pc:spChg chg="mod">
          <ac:chgData name="Anil Patnaik" userId="c33db4d9b4115c96" providerId="LiveId" clId="{27AE7835-3593-4564-B51C-D00721170867}" dt="2025-05-27T15:24:21.345" v="113" actId="115"/>
          <ac:spMkLst>
            <pc:docMk/>
            <pc:sldMk cId="0" sldId="263"/>
            <ac:spMk id="308" creationId="{00000000-0000-0000-0000-000000000000}"/>
          </ac:spMkLst>
        </pc:spChg>
        <pc:spChg chg="mod">
          <ac:chgData name="Anil Patnaik" userId="c33db4d9b4115c96" providerId="LiveId" clId="{27AE7835-3593-4564-B51C-D00721170867}" dt="2025-05-27T15:23:55.470" v="109" actId="1076"/>
          <ac:spMkLst>
            <pc:docMk/>
            <pc:sldMk cId="0" sldId="263"/>
            <ac:spMk id="309" creationId="{00000000-0000-0000-0000-000000000000}"/>
          </ac:spMkLst>
        </pc:spChg>
      </pc:sldChg>
      <pc:sldChg chg="modSp mod">
        <pc:chgData name="Anil Patnaik" userId="c33db4d9b4115c96" providerId="LiveId" clId="{27AE7835-3593-4564-B51C-D00721170867}" dt="2025-05-27T15:35:43.468" v="338" actId="1076"/>
        <pc:sldMkLst>
          <pc:docMk/>
          <pc:sldMk cId="683163553" sldId="265"/>
        </pc:sldMkLst>
        <pc:spChg chg="mod">
          <ac:chgData name="Anil Patnaik" userId="c33db4d9b4115c96" providerId="LiveId" clId="{27AE7835-3593-4564-B51C-D00721170867}" dt="2025-05-27T15:35:43.468" v="338" actId="1076"/>
          <ac:spMkLst>
            <pc:docMk/>
            <pc:sldMk cId="683163553" sldId="265"/>
            <ac:spMk id="255" creationId="{59421F9F-E8C9-22E4-4FCB-8CEBBCBDA20C}"/>
          </ac:spMkLst>
        </pc:spChg>
      </pc:sldChg>
      <pc:sldChg chg="addSp delSp modSp add mod">
        <pc:chgData name="Anil Patnaik" userId="c33db4d9b4115c96" providerId="LiveId" clId="{27AE7835-3593-4564-B51C-D00721170867}" dt="2025-05-27T15:21:06.332" v="90" actId="1037"/>
        <pc:sldMkLst>
          <pc:docMk/>
          <pc:sldMk cId="485082888" sldId="266"/>
        </pc:sldMkLst>
        <pc:spChg chg="add mod">
          <ac:chgData name="Anil Patnaik" userId="c33db4d9b4115c96" providerId="LiveId" clId="{27AE7835-3593-4564-B51C-D00721170867}" dt="2025-05-27T15:21:06.332" v="90" actId="1037"/>
          <ac:spMkLst>
            <pc:docMk/>
            <pc:sldMk cId="485082888" sldId="266"/>
            <ac:spMk id="6" creationId="{D2B5874A-9256-0BB1-3054-198EE9F365D5}"/>
          </ac:spMkLst>
        </pc:spChg>
        <pc:spChg chg="mod">
          <ac:chgData name="Anil Patnaik" userId="c33db4d9b4115c96" providerId="LiveId" clId="{27AE7835-3593-4564-B51C-D00721170867}" dt="2025-05-27T15:17:56.220" v="61"/>
          <ac:spMkLst>
            <pc:docMk/>
            <pc:sldMk cId="485082888" sldId="266"/>
            <ac:spMk id="301" creationId="{9318F2A6-B4C0-E945-377C-85BEBEA662F7}"/>
          </ac:spMkLst>
        </pc:spChg>
      </pc:sldChg>
      <pc:sldChg chg="modSp add mod">
        <pc:chgData name="Anil Patnaik" userId="c33db4d9b4115c96" providerId="LiveId" clId="{27AE7835-3593-4564-B51C-D00721170867}" dt="2025-05-27T15:35:26.764" v="337" actId="20577"/>
        <pc:sldMkLst>
          <pc:docMk/>
          <pc:sldMk cId="416323661" sldId="267"/>
        </pc:sldMkLst>
        <pc:spChg chg="mod">
          <ac:chgData name="Anil Patnaik" userId="c33db4d9b4115c96" providerId="LiveId" clId="{27AE7835-3593-4564-B51C-D00721170867}" dt="2025-05-27T15:35:26.764" v="337" actId="20577"/>
          <ac:spMkLst>
            <pc:docMk/>
            <pc:sldMk cId="416323661" sldId="267"/>
            <ac:spMk id="308" creationId="{ACCF0C1D-45C3-0D7A-1C2D-CD407B5ED6E0}"/>
          </ac:spMkLst>
        </pc:spChg>
        <pc:spChg chg="mod">
          <ac:chgData name="Anil Patnaik" userId="c33db4d9b4115c96" providerId="LiveId" clId="{27AE7835-3593-4564-B51C-D00721170867}" dt="2025-05-27T15:34:43.679" v="331" actId="255"/>
          <ac:spMkLst>
            <pc:docMk/>
            <pc:sldMk cId="416323661" sldId="267"/>
            <ac:spMk id="309" creationId="{5E7AB5F6-FB4A-7242-3E25-D8A7ABE806E3}"/>
          </ac:spMkLst>
        </pc:spChg>
      </pc:sldChg>
      <pc:sldMasterChg chg="del delSldLayout">
        <pc:chgData name="Anil Patnaik" userId="c33db4d9b4115c96" providerId="LiveId" clId="{27AE7835-3593-4564-B51C-D00721170867}" dt="2025-05-27T15:07:50.983" v="2"/>
        <pc:sldMasterMkLst>
          <pc:docMk/>
          <pc:sldMasterMk cId="0" sldId="2147483650"/>
        </pc:sldMasterMkLst>
        <pc:sldLayoutChg chg="del">
          <pc:chgData name="Anil Patnaik" userId="c33db4d9b4115c96" providerId="LiveId" clId="{27AE7835-3593-4564-B51C-D00721170867}" dt="2025-05-27T15:07:50.983" v="2"/>
          <pc:sldLayoutMkLst>
            <pc:docMk/>
            <pc:sldMasterMk cId="0" sldId="2147483650"/>
            <pc:sldLayoutMk cId="0" sldId="2147483651"/>
          </pc:sldLayoutMkLst>
        </pc:sldLayoutChg>
      </pc:sldMasterChg>
      <pc:sldMasterChg chg="del delSldLayout">
        <pc:chgData name="Anil Patnaik" userId="c33db4d9b4115c96" providerId="LiveId" clId="{27AE7835-3593-4564-B51C-D00721170867}" dt="2025-05-27T15:07:50.983" v="2"/>
        <pc:sldMasterMkLst>
          <pc:docMk/>
          <pc:sldMasterMk cId="0" sldId="2147483652"/>
        </pc:sldMasterMkLst>
        <pc:sldLayoutChg chg="del">
          <pc:chgData name="Anil Patnaik" userId="c33db4d9b4115c96" providerId="LiveId" clId="{27AE7835-3593-4564-B51C-D00721170867}" dt="2025-05-27T15:07:50.983" v="2"/>
          <pc:sldLayoutMkLst>
            <pc:docMk/>
            <pc:sldMasterMk cId="0" sldId="2147483652"/>
            <pc:sldLayoutMk cId="0" sldId="2147483653"/>
          </pc:sldLayoutMkLst>
        </pc:sldLayoutChg>
      </pc:sldMasterChg>
      <pc:sldMasterChg chg="del delSldLayout">
        <pc:chgData name="Anil Patnaik" userId="c33db4d9b4115c96" providerId="LiveId" clId="{27AE7835-3593-4564-B51C-D00721170867}" dt="2025-05-27T15:07:50.983" v="2"/>
        <pc:sldMasterMkLst>
          <pc:docMk/>
          <pc:sldMasterMk cId="0" sldId="2147483654"/>
        </pc:sldMasterMkLst>
        <pc:sldLayoutChg chg="del">
          <pc:chgData name="Anil Patnaik" userId="c33db4d9b4115c96" providerId="LiveId" clId="{27AE7835-3593-4564-B51C-D00721170867}" dt="2025-05-27T15:07:50.983" v="2"/>
          <pc:sldLayoutMkLst>
            <pc:docMk/>
            <pc:sldMasterMk cId="0" sldId="2147483654"/>
            <pc:sldLayoutMk cId="0" sldId="2147483655"/>
          </pc:sldLayoutMkLst>
        </pc:sldLayoutChg>
      </pc:sldMasterChg>
      <pc:sldMasterChg chg="del delSldLayout">
        <pc:chgData name="Anil Patnaik" userId="c33db4d9b4115c96" providerId="LiveId" clId="{27AE7835-3593-4564-B51C-D00721170867}" dt="2025-05-27T15:07:50.983" v="2"/>
        <pc:sldMasterMkLst>
          <pc:docMk/>
          <pc:sldMasterMk cId="0" sldId="2147483656"/>
        </pc:sldMasterMkLst>
        <pc:sldLayoutChg chg="del">
          <pc:chgData name="Anil Patnaik" userId="c33db4d9b4115c96" providerId="LiveId" clId="{27AE7835-3593-4564-B51C-D00721170867}" dt="2025-05-27T15:07:50.983" v="2"/>
          <pc:sldLayoutMkLst>
            <pc:docMk/>
            <pc:sldMasterMk cId="0" sldId="2147483656"/>
            <pc:sldLayoutMk cId="0" sldId="2147483657"/>
          </pc:sldLayoutMkLst>
        </pc:sldLayoutChg>
      </pc:sldMasterChg>
      <pc:sldMasterChg chg="del delSldLayout">
        <pc:chgData name="Anil Patnaik" userId="c33db4d9b4115c96" providerId="LiveId" clId="{27AE7835-3593-4564-B51C-D00721170867}" dt="2025-05-27T15:07:50.983" v="2"/>
        <pc:sldMasterMkLst>
          <pc:docMk/>
          <pc:sldMasterMk cId="0" sldId="2147483658"/>
        </pc:sldMasterMkLst>
        <pc:sldLayoutChg chg="del">
          <pc:chgData name="Anil Patnaik" userId="c33db4d9b4115c96" providerId="LiveId" clId="{27AE7835-3593-4564-B51C-D00721170867}" dt="2025-05-27T15:07:50.983" v="2"/>
          <pc:sldLayoutMkLst>
            <pc:docMk/>
            <pc:sldMasterMk cId="0" sldId="2147483658"/>
            <pc:sldLayoutMk cId="0" sldId="2147483659"/>
          </pc:sldLayoutMkLst>
        </pc:sldLayoutChg>
      </pc:sldMasterChg>
      <pc:sldMasterChg chg="del delSldLayout">
        <pc:chgData name="Anil Patnaik" userId="c33db4d9b4115c96" providerId="LiveId" clId="{27AE7835-3593-4564-B51C-D00721170867}" dt="2025-05-27T15:07:50.983" v="2"/>
        <pc:sldMasterMkLst>
          <pc:docMk/>
          <pc:sldMasterMk cId="0" sldId="2147483662"/>
        </pc:sldMasterMkLst>
        <pc:sldLayoutChg chg="del">
          <pc:chgData name="Anil Patnaik" userId="c33db4d9b4115c96" providerId="LiveId" clId="{27AE7835-3593-4564-B51C-D00721170867}" dt="2025-05-27T15:07:50.983" v="2"/>
          <pc:sldLayoutMkLst>
            <pc:docMk/>
            <pc:sldMasterMk cId="0" sldId="2147483662"/>
            <pc:sldLayoutMk cId="0" sldId="2147483663"/>
          </pc:sldLayoutMkLst>
        </pc:sldLayoutChg>
      </pc:sldMasterChg>
      <pc:sldMasterChg chg="del delSldLayout">
        <pc:chgData name="Anil Patnaik" userId="c33db4d9b4115c96" providerId="LiveId" clId="{27AE7835-3593-4564-B51C-D00721170867}" dt="2025-05-27T15:07:50.983" v="2"/>
        <pc:sldMasterMkLst>
          <pc:docMk/>
          <pc:sldMasterMk cId="0" sldId="2147483664"/>
        </pc:sldMasterMkLst>
        <pc:sldLayoutChg chg="del">
          <pc:chgData name="Anil Patnaik" userId="c33db4d9b4115c96" providerId="LiveId" clId="{27AE7835-3593-4564-B51C-D00721170867}" dt="2025-05-27T15:07:50.983" v="2"/>
          <pc:sldLayoutMkLst>
            <pc:docMk/>
            <pc:sldMasterMk cId="0" sldId="2147483664"/>
            <pc:sldLayoutMk cId="0" sldId="2147483665"/>
          </pc:sldLayoutMkLst>
        </pc:sldLayoutChg>
      </pc:sldMasterChg>
      <pc:sldMasterChg chg="del delSldLayout">
        <pc:chgData name="Anil Patnaik" userId="c33db4d9b4115c96" providerId="LiveId" clId="{27AE7835-3593-4564-B51C-D00721170867}" dt="2025-05-27T15:07:50.983" v="2"/>
        <pc:sldMasterMkLst>
          <pc:docMk/>
          <pc:sldMasterMk cId="0" sldId="2147483672"/>
        </pc:sldMasterMkLst>
        <pc:sldLayoutChg chg="del">
          <pc:chgData name="Anil Patnaik" userId="c33db4d9b4115c96" providerId="LiveId" clId="{27AE7835-3593-4564-B51C-D00721170867}" dt="2025-05-27T15:07:50.983" v="2"/>
          <pc:sldLayoutMkLst>
            <pc:docMk/>
            <pc:sldMasterMk cId="0" sldId="2147483672"/>
            <pc:sldLayoutMk cId="0" sldId="2147483673"/>
          </pc:sldLayoutMkLst>
        </pc:sldLayoutChg>
      </pc:sldMasterChg>
      <pc:sldMasterChg chg="del delSldLayout">
        <pc:chgData name="Anil Patnaik" userId="c33db4d9b4115c96" providerId="LiveId" clId="{27AE7835-3593-4564-B51C-D00721170867}" dt="2025-05-27T15:07:50.983" v="2"/>
        <pc:sldMasterMkLst>
          <pc:docMk/>
          <pc:sldMasterMk cId="0" sldId="2147483674"/>
        </pc:sldMasterMkLst>
        <pc:sldLayoutChg chg="del">
          <pc:chgData name="Anil Patnaik" userId="c33db4d9b4115c96" providerId="LiveId" clId="{27AE7835-3593-4564-B51C-D00721170867}" dt="2025-05-27T15:07:50.983" v="2"/>
          <pc:sldLayoutMkLst>
            <pc:docMk/>
            <pc:sldMasterMk cId="0" sldId="2147483674"/>
            <pc:sldLayoutMk cId="0" sldId="2147483675"/>
          </pc:sldLayoutMkLst>
        </pc:sldLayoutChg>
      </pc:sldMasterChg>
      <pc:sldMasterChg chg="del delSldLayout">
        <pc:chgData name="Anil Patnaik" userId="c33db4d9b4115c96" providerId="LiveId" clId="{27AE7835-3593-4564-B51C-D00721170867}" dt="2025-05-27T15:07:50.983" v="2"/>
        <pc:sldMasterMkLst>
          <pc:docMk/>
          <pc:sldMasterMk cId="0" sldId="2147483676"/>
        </pc:sldMasterMkLst>
        <pc:sldLayoutChg chg="del">
          <pc:chgData name="Anil Patnaik" userId="c33db4d9b4115c96" providerId="LiveId" clId="{27AE7835-3593-4564-B51C-D00721170867}" dt="2025-05-27T15:07:50.983" v="2"/>
          <pc:sldLayoutMkLst>
            <pc:docMk/>
            <pc:sldMasterMk cId="0" sldId="2147483676"/>
            <pc:sldLayoutMk cId="0" sldId="2147483677"/>
          </pc:sldLayoutMkLst>
        </pc:sldLayoutChg>
      </pc:sldMasterChg>
      <pc:sldMasterChg chg="del delSldLayout">
        <pc:chgData name="Anil Patnaik" userId="c33db4d9b4115c96" providerId="LiveId" clId="{27AE7835-3593-4564-B51C-D00721170867}" dt="2025-05-27T15:07:50.983" v="2"/>
        <pc:sldMasterMkLst>
          <pc:docMk/>
          <pc:sldMasterMk cId="0" sldId="2147483678"/>
        </pc:sldMasterMkLst>
        <pc:sldLayoutChg chg="del">
          <pc:chgData name="Anil Patnaik" userId="c33db4d9b4115c96" providerId="LiveId" clId="{27AE7835-3593-4564-B51C-D00721170867}" dt="2025-05-27T15:07:50.983" v="2"/>
          <pc:sldLayoutMkLst>
            <pc:docMk/>
            <pc:sldMasterMk cId="0" sldId="2147483678"/>
            <pc:sldLayoutMk cId="0" sldId="2147483679"/>
          </pc:sldLayoutMkLst>
        </pc:sldLayoutChg>
      </pc:sldMasterChg>
      <pc:sldMasterChg chg="del delSldLayout">
        <pc:chgData name="Anil Patnaik" userId="c33db4d9b4115c96" providerId="LiveId" clId="{27AE7835-3593-4564-B51C-D00721170867}" dt="2025-05-27T15:07:50.983" v="2"/>
        <pc:sldMasterMkLst>
          <pc:docMk/>
          <pc:sldMasterMk cId="0" sldId="2147483680"/>
        </pc:sldMasterMkLst>
        <pc:sldLayoutChg chg="del">
          <pc:chgData name="Anil Patnaik" userId="c33db4d9b4115c96" providerId="LiveId" clId="{27AE7835-3593-4564-B51C-D00721170867}" dt="2025-05-27T15:07:50.983" v="2"/>
          <pc:sldLayoutMkLst>
            <pc:docMk/>
            <pc:sldMasterMk cId="0" sldId="2147483680"/>
            <pc:sldLayoutMk cId="0" sldId="2147483681"/>
          </pc:sldLayoutMkLst>
        </pc:sldLayoutChg>
      </pc:sldMasterChg>
      <pc:sldMasterChg chg="del delSldLayout">
        <pc:chgData name="Anil Patnaik" userId="c33db4d9b4115c96" providerId="LiveId" clId="{27AE7835-3593-4564-B51C-D00721170867}" dt="2025-05-27T15:07:50.983" v="2"/>
        <pc:sldMasterMkLst>
          <pc:docMk/>
          <pc:sldMasterMk cId="0" sldId="2147483682"/>
        </pc:sldMasterMkLst>
        <pc:sldLayoutChg chg="del">
          <pc:chgData name="Anil Patnaik" userId="c33db4d9b4115c96" providerId="LiveId" clId="{27AE7835-3593-4564-B51C-D00721170867}" dt="2025-05-27T15:07:50.983" v="2"/>
          <pc:sldLayoutMkLst>
            <pc:docMk/>
            <pc:sldMasterMk cId="0" sldId="2147483682"/>
            <pc:sldLayoutMk cId="0" sldId="2147483683"/>
          </pc:sldLayoutMkLst>
        </pc:sldLayoutChg>
      </pc:sldMasterChg>
      <pc:sldMasterChg chg="del delSldLayout">
        <pc:chgData name="Anil Patnaik" userId="c33db4d9b4115c96" providerId="LiveId" clId="{27AE7835-3593-4564-B51C-D00721170867}" dt="2025-05-27T15:07:50.983" v="2"/>
        <pc:sldMasterMkLst>
          <pc:docMk/>
          <pc:sldMasterMk cId="0" sldId="2147483684"/>
        </pc:sldMasterMkLst>
        <pc:sldLayoutChg chg="del">
          <pc:chgData name="Anil Patnaik" userId="c33db4d9b4115c96" providerId="LiveId" clId="{27AE7835-3593-4564-B51C-D00721170867}" dt="2025-05-27T15:07:50.983" v="2"/>
          <pc:sldLayoutMkLst>
            <pc:docMk/>
            <pc:sldMasterMk cId="0" sldId="2147483684"/>
            <pc:sldLayoutMk cId="0" sldId="2147483685"/>
          </pc:sldLayoutMkLst>
        </pc:sldLayoutChg>
      </pc:sldMasterChg>
      <pc:sldMasterChg chg="del delSldLayout">
        <pc:chgData name="Anil Patnaik" userId="c33db4d9b4115c96" providerId="LiveId" clId="{27AE7835-3593-4564-B51C-D00721170867}" dt="2025-05-27T15:07:50.983" v="2"/>
        <pc:sldMasterMkLst>
          <pc:docMk/>
          <pc:sldMasterMk cId="0" sldId="2147483686"/>
        </pc:sldMasterMkLst>
        <pc:sldLayoutChg chg="del">
          <pc:chgData name="Anil Patnaik" userId="c33db4d9b4115c96" providerId="LiveId" clId="{27AE7835-3593-4564-B51C-D00721170867}" dt="2025-05-27T15:07:50.983" v="2"/>
          <pc:sldLayoutMkLst>
            <pc:docMk/>
            <pc:sldMasterMk cId="0" sldId="2147483686"/>
            <pc:sldLayoutMk cId="0" sldId="2147483687"/>
          </pc:sldLayoutMkLst>
        </pc:sldLayoutChg>
      </pc:sldMasterChg>
      <pc:sldMasterChg chg="del delSldLayout">
        <pc:chgData name="Anil Patnaik" userId="c33db4d9b4115c96" providerId="LiveId" clId="{27AE7835-3593-4564-B51C-D00721170867}" dt="2025-05-27T15:07:50.983" v="2"/>
        <pc:sldMasterMkLst>
          <pc:docMk/>
          <pc:sldMasterMk cId="0" sldId="2147483688"/>
        </pc:sldMasterMkLst>
        <pc:sldLayoutChg chg="del">
          <pc:chgData name="Anil Patnaik" userId="c33db4d9b4115c96" providerId="LiveId" clId="{27AE7835-3593-4564-B51C-D00721170867}" dt="2025-05-27T15:07:50.983" v="2"/>
          <pc:sldLayoutMkLst>
            <pc:docMk/>
            <pc:sldMasterMk cId="0" sldId="2147483688"/>
            <pc:sldLayoutMk cId="0" sldId="2147483689"/>
          </pc:sldLayoutMkLst>
        </pc:sldLayoutChg>
      </pc:sldMasterChg>
      <pc:sldMasterChg chg="del delSldLayout">
        <pc:chgData name="Anil Patnaik" userId="c33db4d9b4115c96" providerId="LiveId" clId="{27AE7835-3593-4564-B51C-D00721170867}" dt="2025-05-27T15:07:50.983" v="2"/>
        <pc:sldMasterMkLst>
          <pc:docMk/>
          <pc:sldMasterMk cId="0" sldId="2147483690"/>
        </pc:sldMasterMkLst>
        <pc:sldLayoutChg chg="del">
          <pc:chgData name="Anil Patnaik" userId="c33db4d9b4115c96" providerId="LiveId" clId="{27AE7835-3593-4564-B51C-D00721170867}" dt="2025-05-27T15:07:50.983" v="2"/>
          <pc:sldLayoutMkLst>
            <pc:docMk/>
            <pc:sldMasterMk cId="0" sldId="2147483690"/>
            <pc:sldLayoutMk cId="0" sldId="2147483691"/>
          </pc:sldLayoutMkLst>
        </pc:sldLayoutChg>
      </pc:sldMasterChg>
      <pc:sldMasterChg chg="del delSldLayout">
        <pc:chgData name="Anil Patnaik" userId="c33db4d9b4115c96" providerId="LiveId" clId="{27AE7835-3593-4564-B51C-D00721170867}" dt="2025-05-27T15:07:50.983" v="2"/>
        <pc:sldMasterMkLst>
          <pc:docMk/>
          <pc:sldMasterMk cId="0" sldId="2147483692"/>
        </pc:sldMasterMkLst>
        <pc:sldLayoutChg chg="del">
          <pc:chgData name="Anil Patnaik" userId="c33db4d9b4115c96" providerId="LiveId" clId="{27AE7835-3593-4564-B51C-D00721170867}" dt="2025-05-27T15:07:50.983" v="2"/>
          <pc:sldLayoutMkLst>
            <pc:docMk/>
            <pc:sldMasterMk cId="0" sldId="2147483692"/>
            <pc:sldLayoutMk cId="0" sldId="2147483693"/>
          </pc:sldLayoutMkLst>
        </pc:sldLayoutChg>
      </pc:sldMasterChg>
      <pc:sldMasterChg chg="del delSldLayout">
        <pc:chgData name="Anil Patnaik" userId="c33db4d9b4115c96" providerId="LiveId" clId="{27AE7835-3593-4564-B51C-D00721170867}" dt="2025-05-27T15:07:50.983" v="2"/>
        <pc:sldMasterMkLst>
          <pc:docMk/>
          <pc:sldMasterMk cId="0" sldId="2147483694"/>
        </pc:sldMasterMkLst>
        <pc:sldLayoutChg chg="del">
          <pc:chgData name="Anil Patnaik" userId="c33db4d9b4115c96" providerId="LiveId" clId="{27AE7835-3593-4564-B51C-D00721170867}" dt="2025-05-27T15:07:50.983" v="2"/>
          <pc:sldLayoutMkLst>
            <pc:docMk/>
            <pc:sldMasterMk cId="0" sldId="2147483694"/>
            <pc:sldLayoutMk cId="0" sldId="2147483695"/>
          </pc:sldLayoutMkLst>
        </pc:sldLayoutChg>
      </pc:sldMasterChg>
      <pc:sldMasterChg chg="del delSldLayout">
        <pc:chgData name="Anil Patnaik" userId="c33db4d9b4115c96" providerId="LiveId" clId="{27AE7835-3593-4564-B51C-D00721170867}" dt="2025-05-27T15:07:50.983" v="2"/>
        <pc:sldMasterMkLst>
          <pc:docMk/>
          <pc:sldMasterMk cId="0" sldId="2147483696"/>
        </pc:sldMasterMkLst>
        <pc:sldLayoutChg chg="del">
          <pc:chgData name="Anil Patnaik" userId="c33db4d9b4115c96" providerId="LiveId" clId="{27AE7835-3593-4564-B51C-D00721170867}" dt="2025-05-27T15:07:50.983" v="2"/>
          <pc:sldLayoutMkLst>
            <pc:docMk/>
            <pc:sldMasterMk cId="0" sldId="2147483696"/>
            <pc:sldLayoutMk cId="0" sldId="2147483697"/>
          </pc:sldLayoutMkLst>
        </pc:sldLayoutChg>
      </pc:sldMasterChg>
      <pc:sldMasterChg chg="del delSldLayout">
        <pc:chgData name="Anil Patnaik" userId="c33db4d9b4115c96" providerId="LiveId" clId="{27AE7835-3593-4564-B51C-D00721170867}" dt="2025-05-27T15:07:50.983" v="2"/>
        <pc:sldMasterMkLst>
          <pc:docMk/>
          <pc:sldMasterMk cId="0" sldId="2147483698"/>
        </pc:sldMasterMkLst>
        <pc:sldLayoutChg chg="del">
          <pc:chgData name="Anil Patnaik" userId="c33db4d9b4115c96" providerId="LiveId" clId="{27AE7835-3593-4564-B51C-D00721170867}" dt="2025-05-27T15:07:50.983" v="2"/>
          <pc:sldLayoutMkLst>
            <pc:docMk/>
            <pc:sldMasterMk cId="0" sldId="2147483698"/>
            <pc:sldLayoutMk cId="0" sldId="2147483699"/>
          </pc:sldLayoutMkLst>
        </pc:sldLayoutChg>
      </pc:sldMasterChg>
      <pc:sldMasterChg chg="del delSldLayout">
        <pc:chgData name="Anil Patnaik" userId="c33db4d9b4115c96" providerId="LiveId" clId="{27AE7835-3593-4564-B51C-D00721170867}" dt="2025-05-27T15:07:50.983" v="2"/>
        <pc:sldMasterMkLst>
          <pc:docMk/>
          <pc:sldMasterMk cId="0" sldId="2147483702"/>
        </pc:sldMasterMkLst>
        <pc:sldLayoutChg chg="del">
          <pc:chgData name="Anil Patnaik" userId="c33db4d9b4115c96" providerId="LiveId" clId="{27AE7835-3593-4564-B51C-D00721170867}" dt="2025-05-27T15:07:50.983" v="2"/>
          <pc:sldLayoutMkLst>
            <pc:docMk/>
            <pc:sldMasterMk cId="0" sldId="2147483702"/>
            <pc:sldLayoutMk cId="0" sldId="2147483703"/>
          </pc:sldLayoutMkLst>
        </pc:sldLayoutChg>
      </pc:sldMasterChg>
      <pc:sldMasterChg chg="del delSldLayout">
        <pc:chgData name="Anil Patnaik" userId="c33db4d9b4115c96" providerId="LiveId" clId="{27AE7835-3593-4564-B51C-D00721170867}" dt="2025-05-27T15:07:50.983" v="2"/>
        <pc:sldMasterMkLst>
          <pc:docMk/>
          <pc:sldMasterMk cId="0" sldId="2147483704"/>
        </pc:sldMasterMkLst>
        <pc:sldLayoutChg chg="del">
          <pc:chgData name="Anil Patnaik" userId="c33db4d9b4115c96" providerId="LiveId" clId="{27AE7835-3593-4564-B51C-D00721170867}" dt="2025-05-27T15:07:50.983" v="2"/>
          <pc:sldLayoutMkLst>
            <pc:docMk/>
            <pc:sldMasterMk cId="0" sldId="2147483704"/>
            <pc:sldLayoutMk cId="0" sldId="2147483705"/>
          </pc:sldLayoutMkLst>
        </pc:sldLayoutChg>
      </pc:sldMasterChg>
      <pc:sldMasterChg chg="del delSldLayout">
        <pc:chgData name="Anil Patnaik" userId="c33db4d9b4115c96" providerId="LiveId" clId="{27AE7835-3593-4564-B51C-D00721170867}" dt="2025-05-27T15:07:50.983" v="2"/>
        <pc:sldMasterMkLst>
          <pc:docMk/>
          <pc:sldMasterMk cId="0" sldId="2147483706"/>
        </pc:sldMasterMkLst>
        <pc:sldLayoutChg chg="del">
          <pc:chgData name="Anil Patnaik" userId="c33db4d9b4115c96" providerId="LiveId" clId="{27AE7835-3593-4564-B51C-D00721170867}" dt="2025-05-27T15:07:50.983" v="2"/>
          <pc:sldLayoutMkLst>
            <pc:docMk/>
            <pc:sldMasterMk cId="0" sldId="2147483706"/>
            <pc:sldLayoutMk cId="0" sldId="2147483707"/>
          </pc:sldLayoutMkLst>
        </pc:sldLayoutChg>
      </pc:sldMasterChg>
      <pc:sldMasterChg chg="del delSldLayout">
        <pc:chgData name="Anil Patnaik" userId="c33db4d9b4115c96" providerId="LiveId" clId="{27AE7835-3593-4564-B51C-D00721170867}" dt="2025-05-27T15:07:50.983" v="2"/>
        <pc:sldMasterMkLst>
          <pc:docMk/>
          <pc:sldMasterMk cId="0" sldId="2147483708"/>
        </pc:sldMasterMkLst>
        <pc:sldLayoutChg chg="del">
          <pc:chgData name="Anil Patnaik" userId="c33db4d9b4115c96" providerId="LiveId" clId="{27AE7835-3593-4564-B51C-D00721170867}" dt="2025-05-27T15:07:50.983" v="2"/>
          <pc:sldLayoutMkLst>
            <pc:docMk/>
            <pc:sldMasterMk cId="0" sldId="2147483708"/>
            <pc:sldLayoutMk cId="0" sldId="2147483709"/>
          </pc:sldLayoutMkLst>
        </pc:sldLayoutChg>
      </pc:sldMasterChg>
      <pc:sldMasterChg chg="del delSldLayout">
        <pc:chgData name="Anil Patnaik" userId="c33db4d9b4115c96" providerId="LiveId" clId="{27AE7835-3593-4564-B51C-D00721170867}" dt="2025-05-27T15:07:50.983" v="2"/>
        <pc:sldMasterMkLst>
          <pc:docMk/>
          <pc:sldMasterMk cId="0" sldId="2147483710"/>
        </pc:sldMasterMkLst>
        <pc:sldLayoutChg chg="del">
          <pc:chgData name="Anil Patnaik" userId="c33db4d9b4115c96" providerId="LiveId" clId="{27AE7835-3593-4564-B51C-D00721170867}" dt="2025-05-27T15:07:50.983" v="2"/>
          <pc:sldLayoutMkLst>
            <pc:docMk/>
            <pc:sldMasterMk cId="0" sldId="2147483710"/>
            <pc:sldLayoutMk cId="0" sldId="2147483711"/>
          </pc:sldLayoutMkLst>
        </pc:sldLayoutChg>
      </pc:sldMasterChg>
      <pc:sldMasterChg chg="del delSldLayout">
        <pc:chgData name="Anil Patnaik" userId="c33db4d9b4115c96" providerId="LiveId" clId="{27AE7835-3593-4564-B51C-D00721170867}" dt="2025-05-27T15:07:50.983" v="2"/>
        <pc:sldMasterMkLst>
          <pc:docMk/>
          <pc:sldMasterMk cId="0" sldId="2147483712"/>
        </pc:sldMasterMkLst>
        <pc:sldLayoutChg chg="del">
          <pc:chgData name="Anil Patnaik" userId="c33db4d9b4115c96" providerId="LiveId" clId="{27AE7835-3593-4564-B51C-D00721170867}" dt="2025-05-27T15:07:50.983" v="2"/>
          <pc:sldLayoutMkLst>
            <pc:docMk/>
            <pc:sldMasterMk cId="0" sldId="2147483712"/>
            <pc:sldLayoutMk cId="0" sldId="2147483713"/>
          </pc:sldLayoutMkLst>
        </pc:sldLayoutChg>
      </pc:sldMasterChg>
      <pc:sldMasterChg chg="del delSldLayout">
        <pc:chgData name="Anil Patnaik" userId="c33db4d9b4115c96" providerId="LiveId" clId="{27AE7835-3593-4564-B51C-D00721170867}" dt="2025-05-27T15:07:50.983" v="2"/>
        <pc:sldMasterMkLst>
          <pc:docMk/>
          <pc:sldMasterMk cId="0" sldId="2147483716"/>
        </pc:sldMasterMkLst>
        <pc:sldLayoutChg chg="del">
          <pc:chgData name="Anil Patnaik" userId="c33db4d9b4115c96" providerId="LiveId" clId="{27AE7835-3593-4564-B51C-D00721170867}" dt="2025-05-27T15:07:50.983" v="2"/>
          <pc:sldLayoutMkLst>
            <pc:docMk/>
            <pc:sldMasterMk cId="0" sldId="2147483716"/>
            <pc:sldLayoutMk cId="0" sldId="2147483717"/>
          </pc:sldLayoutMkLst>
        </pc:sldLayoutChg>
      </pc:sldMasterChg>
      <pc:sldMasterChg chg="del delSldLayout">
        <pc:chgData name="Anil Patnaik" userId="c33db4d9b4115c96" providerId="LiveId" clId="{27AE7835-3593-4564-B51C-D00721170867}" dt="2025-05-27T15:07:50.983" v="2"/>
        <pc:sldMasterMkLst>
          <pc:docMk/>
          <pc:sldMasterMk cId="0" sldId="2147483718"/>
        </pc:sldMasterMkLst>
        <pc:sldLayoutChg chg="del">
          <pc:chgData name="Anil Patnaik" userId="c33db4d9b4115c96" providerId="LiveId" clId="{27AE7835-3593-4564-B51C-D00721170867}" dt="2025-05-27T15:07:50.983" v="2"/>
          <pc:sldLayoutMkLst>
            <pc:docMk/>
            <pc:sldMasterMk cId="0" sldId="2147483718"/>
            <pc:sldLayoutMk cId="0" sldId="2147483719"/>
          </pc:sldLayoutMkLst>
        </pc:sldLayoutChg>
      </pc:sldMasterChg>
      <pc:sldMasterChg chg="del delSldLayout">
        <pc:chgData name="Anil Patnaik" userId="c33db4d9b4115c96" providerId="LiveId" clId="{27AE7835-3593-4564-B51C-D00721170867}" dt="2025-05-27T15:07:50.983" v="2"/>
        <pc:sldMasterMkLst>
          <pc:docMk/>
          <pc:sldMasterMk cId="0" sldId="2147483720"/>
        </pc:sldMasterMkLst>
        <pc:sldLayoutChg chg="del">
          <pc:chgData name="Anil Patnaik" userId="c33db4d9b4115c96" providerId="LiveId" clId="{27AE7835-3593-4564-B51C-D00721170867}" dt="2025-05-27T15:07:50.983" v="2"/>
          <pc:sldLayoutMkLst>
            <pc:docMk/>
            <pc:sldMasterMk cId="0" sldId="2147483720"/>
            <pc:sldLayoutMk cId="0" sldId="214748372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4D736E-1D69-4204-8AC4-B716058F1AEF}" type="datetimeFigureOut">
              <a:rPr lang="en-US" smtClean="0"/>
              <a:t>5/30/2025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7C0B7-5C80-4760-BD0A-82D265C6EC41}" type="slidenum">
              <a:rPr lang="en-US" smtClean="0"/>
              <a:t>‹#›</a:t>
            </a:fld>
            <a:endParaRPr lang="en-US"/>
          </a:p>
        </p:txBody>
      </p:sp>
    </p:spTree>
    <p:extLst>
      <p:ext uri="{BB962C8B-B14F-4D97-AF65-F5344CB8AC3E}">
        <p14:creationId xmlns:p14="http://schemas.microsoft.com/office/powerpoint/2010/main" val="128867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3" name="PlaceHolder 1"/>
          <p:cNvSpPr>
            <a:spLocks noGrp="1"/>
          </p:cNvSpPr>
          <p:nvPr>
            <p:ph type="title"/>
          </p:nvPr>
        </p:nvSpPr>
        <p:spPr>
          <a:xfrm>
            <a:off x="2430000" y="875880"/>
            <a:ext cx="4283640" cy="99756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4"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OpenSymbo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_HEADER_1_1">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USTOM">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ECTION_HEADER">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ECTION_TITLE_AND_DESCRIPTION">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
        <p:cNvGrpSpPr/>
        <p:nvPr/>
      </p:nvGrpSpPr>
      <p:grpSpPr>
        <a:xfrm>
          <a:off x="0" y="0"/>
          <a:ext cx="0" cy="0"/>
          <a:chOff x="0" y="0"/>
          <a:chExt cx="0" cy="0"/>
        </a:xfrm>
      </p:grpSpPr>
      <p:sp>
        <p:nvSpPr>
          <p:cNvPr id="3" name="Google Shape;9;p2"/>
          <p:cNvSpPr/>
          <p:nvPr/>
        </p:nvSpPr>
        <p:spPr>
          <a:xfrm>
            <a:off x="171360" y="145800"/>
            <a:ext cx="8800920" cy="4851720"/>
          </a:xfrm>
          <a:prstGeom prst="rect">
            <a:avLst/>
          </a:prstGeom>
          <a:solidFill>
            <a:schemeClr val="lt1"/>
          </a:solidFill>
          <a:ln w="0">
            <a:noFill/>
          </a:ln>
          <a:effectLst>
            <a:outerShdw blurRad="57240" dist="19080" dir="5400000" algn="bl" rotWithShape="0">
              <a:schemeClr val="dk1">
                <a:alpha val="50000"/>
              </a:schemeClr>
            </a:outerShdw>
          </a:effectLst>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 name="PlaceHolder 1"/>
          <p:cNvSpPr>
            <a:spLocks noGrp="1"/>
          </p:cNvSpPr>
          <p:nvPr>
            <p:ph type="title"/>
          </p:nvPr>
        </p:nvSpPr>
        <p:spPr>
          <a:xfrm>
            <a:off x="1251720" y="1050120"/>
            <a:ext cx="4889880" cy="1989720"/>
          </a:xfrm>
          <a:prstGeom prst="rect">
            <a:avLst/>
          </a:prstGeom>
          <a:noFill/>
          <a:ln w="0">
            <a:noFill/>
          </a:ln>
        </p:spPr>
        <p:txBody>
          <a:bodyPr lIns="91440" tIns="91440" rIns="91440" bIns="91440" anchor="b">
            <a:noAutofit/>
          </a:bodyPr>
          <a:lstStyle/>
          <a:p>
            <a:pPr indent="0">
              <a:buNone/>
            </a:pPr>
            <a:r>
              <a:rPr lang="fr-FR" sz="4300" b="0" strike="noStrike" spc="-1">
                <a:solidFill>
                  <a:schemeClr val="dk1"/>
                </a:solidFill>
                <a:latin typeface="Arial"/>
              </a:rPr>
              <a:t>Click to edit the title text format</a:t>
            </a:r>
          </a:p>
        </p:txBody>
      </p:sp>
      <p:sp>
        <p:nvSpPr>
          <p:cNvPr id="2"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
        <p:cNvGrpSpPr/>
        <p:nvPr/>
      </p:nvGrpSpPr>
      <p:grpSpPr>
        <a:xfrm>
          <a:off x="0" y="0"/>
          <a:ext cx="0" cy="0"/>
          <a:chOff x="0" y="0"/>
          <a:chExt cx="0" cy="0"/>
        </a:xfrm>
      </p:grpSpPr>
      <p:sp>
        <p:nvSpPr>
          <p:cNvPr id="35" name="Google Shape;121;p16"/>
          <p:cNvSpPr/>
          <p:nvPr/>
        </p:nvSpPr>
        <p:spPr>
          <a:xfrm>
            <a:off x="171360" y="145800"/>
            <a:ext cx="8800920" cy="4851720"/>
          </a:xfrm>
          <a:prstGeom prst="rect">
            <a:avLst/>
          </a:prstGeom>
          <a:solidFill>
            <a:schemeClr val="accent2"/>
          </a:solidFill>
          <a:ln w="0">
            <a:noFill/>
          </a:ln>
          <a:effectLst>
            <a:outerShdw blurRad="57240" dist="19080" dir="5400000" algn="bl" rotWithShape="0">
              <a:schemeClr val="dk1">
                <a:alpha val="50000"/>
              </a:schemeClr>
            </a:outerShdw>
          </a:effectLst>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FFFFFF"/>
              </a:solidFill>
              <a:latin typeface="OpenSymbol"/>
            </a:endParaRPr>
          </a:p>
        </p:txBody>
      </p:sp>
      <p:sp>
        <p:nvSpPr>
          <p:cNvPr id="36" name="PlaceHolder 1"/>
          <p:cNvSpPr>
            <a:spLocks noGrp="1"/>
          </p:cNvSpPr>
          <p:nvPr>
            <p:ph type="title"/>
          </p:nvPr>
        </p:nvSpPr>
        <p:spPr>
          <a:xfrm>
            <a:off x="3854880" y="2450520"/>
            <a:ext cx="3733560" cy="1404720"/>
          </a:xfrm>
          <a:prstGeom prst="rect">
            <a:avLst/>
          </a:prstGeom>
          <a:noFill/>
          <a:ln w="0">
            <a:noFill/>
          </a:ln>
        </p:spPr>
        <p:txBody>
          <a:bodyPr lIns="91440" tIns="91440" rIns="91440" bIns="91440" anchor="b">
            <a:noAutofit/>
          </a:bodyPr>
          <a:lstStyle/>
          <a:p>
            <a:pPr indent="0">
              <a:buNone/>
            </a:pPr>
            <a:r>
              <a:rPr lang="fr-FR" sz="3800" b="0" strike="noStrike" spc="-1">
                <a:solidFill>
                  <a:schemeClr val="dk1"/>
                </a:solidFill>
                <a:latin typeface="Arial"/>
              </a:rPr>
              <a:t>Click to edit the title text format</a:t>
            </a:r>
          </a:p>
        </p:txBody>
      </p:sp>
      <p:sp>
        <p:nvSpPr>
          <p:cNvPr id="37" name="PlaceHolder 2"/>
          <p:cNvSpPr>
            <a:spLocks noGrp="1"/>
          </p:cNvSpPr>
          <p:nvPr>
            <p:ph type="title"/>
          </p:nvPr>
        </p:nvSpPr>
        <p:spPr>
          <a:xfrm>
            <a:off x="5121720" y="1643040"/>
            <a:ext cx="1199520" cy="841320"/>
          </a:xfrm>
          <a:prstGeom prst="rect">
            <a:avLst/>
          </a:prstGeom>
          <a:noFill/>
          <a:ln w="0">
            <a:noFill/>
          </a:ln>
        </p:spPr>
        <p:txBody>
          <a:bodyPr lIns="91440" tIns="91440" rIns="91440" bIns="91440" anchor="ctr">
            <a:noAutofit/>
          </a:bodyPr>
          <a:lstStyle/>
          <a:p>
            <a:pPr indent="0" algn="ctr">
              <a:lnSpc>
                <a:spcPct val="100000"/>
              </a:lnSpc>
              <a:buNone/>
            </a:pPr>
            <a:r>
              <a:rPr lang="fr-FR" sz="6000" b="0" strike="noStrike" spc="-1">
                <a:solidFill>
                  <a:schemeClr val="dk2"/>
                </a:solidFill>
                <a:latin typeface="Noto Serif Ethiopic"/>
                <a:ea typeface="Noto Serif Ethiopic"/>
              </a:rPr>
              <a:t>xx%</a:t>
            </a:r>
            <a:endParaRPr lang="fr-FR" sz="6000" b="0" strike="noStrike" spc="-1">
              <a:solidFill>
                <a:schemeClr val="dk1"/>
              </a:solidFill>
              <a:latin typeface="Arial"/>
            </a:endParaRPr>
          </a:p>
        </p:txBody>
      </p:sp>
      <p:sp>
        <p:nvSpPr>
          <p:cNvPr id="38" name="PlaceHolder 3"/>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
        <p:cNvGrpSpPr/>
        <p:nvPr/>
      </p:nvGrpSpPr>
      <p:grpSpPr>
        <a:xfrm>
          <a:off x="0" y="0"/>
          <a:ext cx="0" cy="0"/>
          <a:chOff x="0" y="0"/>
          <a:chExt cx="0" cy="0"/>
        </a:xfrm>
      </p:grpSpPr>
      <p:sp>
        <p:nvSpPr>
          <p:cNvPr id="49" name="Google Shape;138;p19"/>
          <p:cNvSpPr/>
          <p:nvPr/>
        </p:nvSpPr>
        <p:spPr>
          <a:xfrm>
            <a:off x="171360" y="145800"/>
            <a:ext cx="8800920" cy="4851720"/>
          </a:xfrm>
          <a:prstGeom prst="rect">
            <a:avLst/>
          </a:prstGeom>
          <a:solidFill>
            <a:schemeClr val="lt1"/>
          </a:solidFill>
          <a:ln w="0">
            <a:noFill/>
          </a:ln>
          <a:effectLst>
            <a:outerShdw blurRad="57240" dist="19080" dir="5400000" algn="bl" rotWithShape="0">
              <a:schemeClr val="dk1">
                <a:alpha val="50000"/>
              </a:schemeClr>
            </a:outerShdw>
          </a:effectLst>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500" b="0" strike="noStrike" spc="-1">
                <a:solidFill>
                  <a:schemeClr val="dk1"/>
                </a:solidFill>
                <a:latin typeface="Arial"/>
              </a:rPr>
              <a:t>Click to edit the title text format</a:t>
            </a:r>
          </a:p>
        </p:txBody>
      </p:sp>
      <p:grpSp>
        <p:nvGrpSpPr>
          <p:cNvPr id="51" name="Google Shape;141;p19"/>
          <p:cNvGrpSpPr/>
          <p:nvPr/>
        </p:nvGrpSpPr>
        <p:grpSpPr>
          <a:xfrm>
            <a:off x="165240" y="4741920"/>
            <a:ext cx="6506640" cy="90720"/>
            <a:chOff x="165240" y="4741920"/>
            <a:chExt cx="6506640" cy="90720"/>
          </a:xfrm>
        </p:grpSpPr>
        <p:cxnSp>
          <p:nvCxnSpPr>
            <p:cNvPr id="52" name="Google Shape;142;p19"/>
            <p:cNvCxnSpPr/>
            <p:nvPr/>
          </p:nvCxnSpPr>
          <p:spPr>
            <a:xfrm flipH="1">
              <a:off x="165240" y="4832640"/>
              <a:ext cx="6507000" cy="360"/>
            </a:xfrm>
            <a:prstGeom prst="straightConnector1">
              <a:avLst/>
            </a:prstGeom>
            <a:ln w="9525">
              <a:solidFill>
                <a:srgbClr val="586847"/>
              </a:solidFill>
              <a:round/>
            </a:ln>
          </p:spPr>
        </p:cxnSp>
        <p:sp>
          <p:nvSpPr>
            <p:cNvPr id="53" name="Google Shape;143;p19"/>
            <p:cNvSpPr/>
            <p:nvPr/>
          </p:nvSpPr>
          <p:spPr>
            <a:xfrm rot="10800000">
              <a:off x="6167160" y="474192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4" name="Google Shape;144;p19"/>
          <p:cNvGrpSpPr/>
          <p:nvPr/>
        </p:nvGrpSpPr>
        <p:grpSpPr>
          <a:xfrm>
            <a:off x="402120" y="298440"/>
            <a:ext cx="8394840" cy="90720"/>
            <a:chOff x="402120" y="298440"/>
            <a:chExt cx="8394840" cy="90720"/>
          </a:xfrm>
        </p:grpSpPr>
        <p:cxnSp>
          <p:nvCxnSpPr>
            <p:cNvPr id="55" name="Google Shape;145;p19"/>
            <p:cNvCxnSpPr/>
            <p:nvPr/>
          </p:nvCxnSpPr>
          <p:spPr>
            <a:xfrm>
              <a:off x="402120" y="389160"/>
              <a:ext cx="8395200" cy="360"/>
            </a:xfrm>
            <a:prstGeom prst="straightConnector1">
              <a:avLst/>
            </a:prstGeom>
            <a:ln w="9525">
              <a:solidFill>
                <a:srgbClr val="586847"/>
              </a:solidFill>
              <a:round/>
            </a:ln>
          </p:spPr>
        </p:cxnSp>
        <p:sp>
          <p:nvSpPr>
            <p:cNvPr id="56" name="Google Shape;146;p19"/>
            <p:cNvSpPr/>
            <p:nvPr/>
          </p:nvSpPr>
          <p:spPr>
            <a:xfrm flipV="1">
              <a:off x="402480" y="29808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57" name="PlaceHolder 2"/>
          <p:cNvSpPr>
            <a:spLocks noGrp="1"/>
          </p:cNvSpPr>
          <p:nvPr>
            <p:ph type="body"/>
          </p:nvPr>
        </p:nvSpPr>
        <p:spPr>
          <a:xfrm>
            <a:off x="4789440" y="1603080"/>
            <a:ext cx="3285360" cy="2476080"/>
          </a:xfrm>
          <a:prstGeom prst="rect">
            <a:avLst/>
          </a:prstGeom>
          <a:noFill/>
          <a:ln w="0">
            <a:noFill/>
          </a:ln>
        </p:spPr>
        <p:txBody>
          <a:bodyPr lIns="90000" tIns="45000" rIns="90000" bIns="45000" anchor="t">
            <a:normAutofit fontScale="43333"/>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
        <p:cNvGrpSpPr/>
        <p:nvPr/>
      </p:nvGrpSpPr>
      <p:grpSpPr>
        <a:xfrm>
          <a:off x="0" y="0"/>
          <a:ext cx="0" cy="0"/>
          <a:chOff x="0" y="0"/>
          <a:chExt cx="0" cy="0"/>
        </a:xfrm>
      </p:grpSpPr>
      <p:sp>
        <p:nvSpPr>
          <p:cNvPr id="64" name="Google Shape;13;p3"/>
          <p:cNvSpPr/>
          <p:nvPr/>
        </p:nvSpPr>
        <p:spPr>
          <a:xfrm>
            <a:off x="171360" y="145800"/>
            <a:ext cx="8800920" cy="4851720"/>
          </a:xfrm>
          <a:prstGeom prst="rect">
            <a:avLst/>
          </a:prstGeom>
          <a:solidFill>
            <a:schemeClr val="accent2"/>
          </a:solidFill>
          <a:ln w="0">
            <a:noFill/>
          </a:ln>
          <a:effectLst>
            <a:outerShdw blurRad="57240" dist="19080" dir="5400000" algn="bl" rotWithShape="0">
              <a:schemeClr val="dk1">
                <a:alpha val="50000"/>
              </a:schemeClr>
            </a:outerShdw>
          </a:effectLst>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FFFFFF"/>
              </a:solidFill>
              <a:latin typeface="OpenSymbol"/>
            </a:endParaRPr>
          </a:p>
        </p:txBody>
      </p:sp>
      <p:sp>
        <p:nvSpPr>
          <p:cNvPr id="65" name="PlaceHolder 1"/>
          <p:cNvSpPr>
            <a:spLocks noGrp="1"/>
          </p:cNvSpPr>
          <p:nvPr>
            <p:ph type="title"/>
          </p:nvPr>
        </p:nvSpPr>
        <p:spPr>
          <a:xfrm>
            <a:off x="1393560" y="2503080"/>
            <a:ext cx="4359960" cy="1282320"/>
          </a:xfrm>
          <a:prstGeom prst="rect">
            <a:avLst/>
          </a:prstGeom>
          <a:noFill/>
          <a:ln w="0">
            <a:noFill/>
          </a:ln>
        </p:spPr>
        <p:txBody>
          <a:bodyPr lIns="91440" tIns="91440" rIns="91440" bIns="91440" anchor="b">
            <a:noAutofit/>
          </a:bodyPr>
          <a:lstStyle/>
          <a:p>
            <a:pPr indent="0">
              <a:buNone/>
            </a:pPr>
            <a:r>
              <a:rPr lang="fr-FR" sz="3800" b="0" strike="noStrike" spc="-1">
                <a:solidFill>
                  <a:schemeClr val="dk1"/>
                </a:solidFill>
                <a:latin typeface="Arial"/>
              </a:rPr>
              <a:t>Click to edit the title text format</a:t>
            </a:r>
          </a:p>
        </p:txBody>
      </p:sp>
      <p:sp>
        <p:nvSpPr>
          <p:cNvPr id="66" name="PlaceHolder 2"/>
          <p:cNvSpPr>
            <a:spLocks noGrp="1"/>
          </p:cNvSpPr>
          <p:nvPr>
            <p:ph type="title"/>
          </p:nvPr>
        </p:nvSpPr>
        <p:spPr>
          <a:xfrm>
            <a:off x="1393560" y="1713960"/>
            <a:ext cx="1199520" cy="841320"/>
          </a:xfrm>
          <a:prstGeom prst="rect">
            <a:avLst/>
          </a:prstGeom>
          <a:noFill/>
          <a:ln w="0">
            <a:noFill/>
          </a:ln>
        </p:spPr>
        <p:txBody>
          <a:bodyPr lIns="91440" tIns="91440" rIns="91440" bIns="91440" anchor="ctr">
            <a:noAutofit/>
          </a:bodyPr>
          <a:lstStyle/>
          <a:p>
            <a:pPr indent="0">
              <a:lnSpc>
                <a:spcPct val="100000"/>
              </a:lnSpc>
              <a:buNone/>
            </a:pPr>
            <a:r>
              <a:rPr lang="fr-FR" sz="6000" b="0" strike="noStrike" spc="-1">
                <a:solidFill>
                  <a:schemeClr val="dk2"/>
                </a:solidFill>
                <a:latin typeface="Noto Serif Ethiopic"/>
                <a:ea typeface="Noto Serif Ethiopic"/>
              </a:rPr>
              <a:t>xx%</a:t>
            </a:r>
            <a:endParaRPr lang="fr-FR" sz="6000" b="0" strike="noStrike" spc="-1">
              <a:solidFill>
                <a:schemeClr val="dk1"/>
              </a:solidFill>
              <a:latin typeface="Arial"/>
            </a:endParaRPr>
          </a:p>
        </p:txBody>
      </p:sp>
      <p:sp>
        <p:nvSpPr>
          <p:cNvPr id="67" name="PlaceHolder 3"/>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
        <p:cNvGrpSpPr/>
        <p:nvPr/>
      </p:nvGrpSpPr>
      <p:grpSpPr>
        <a:xfrm>
          <a:off x="0" y="0"/>
          <a:ext cx="0" cy="0"/>
          <a:chOff x="0" y="0"/>
          <a:chExt cx="0" cy="0"/>
        </a:xfrm>
      </p:grpSpPr>
      <p:sp>
        <p:nvSpPr>
          <p:cNvPr id="249" name="Google Shape;66;p9"/>
          <p:cNvSpPr/>
          <p:nvPr/>
        </p:nvSpPr>
        <p:spPr>
          <a:xfrm>
            <a:off x="171360" y="145800"/>
            <a:ext cx="8800920" cy="4851720"/>
          </a:xfrm>
          <a:prstGeom prst="rect">
            <a:avLst/>
          </a:prstGeom>
          <a:solidFill>
            <a:schemeClr val="accent2"/>
          </a:solidFill>
          <a:ln w="0">
            <a:noFill/>
          </a:ln>
          <a:effectLst>
            <a:outerShdw blurRad="57240" dist="19080" dir="5400000" algn="bl" rotWithShape="0">
              <a:schemeClr val="dk1">
                <a:alpha val="50000"/>
              </a:schemeClr>
            </a:outerShdw>
          </a:effectLst>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FFFFFF"/>
              </a:solidFill>
              <a:latin typeface="OpenSymbol"/>
            </a:endParaRPr>
          </a:p>
        </p:txBody>
      </p:sp>
      <p:sp>
        <p:nvSpPr>
          <p:cNvPr id="250" name="PlaceHolder 1"/>
          <p:cNvSpPr>
            <a:spLocks noGrp="1"/>
          </p:cNvSpPr>
          <p:nvPr>
            <p:ph type="title"/>
          </p:nvPr>
        </p:nvSpPr>
        <p:spPr>
          <a:xfrm>
            <a:off x="3102120" y="2281320"/>
            <a:ext cx="4660920" cy="981000"/>
          </a:xfrm>
          <a:prstGeom prst="rect">
            <a:avLst/>
          </a:prstGeom>
          <a:noFill/>
          <a:ln w="0">
            <a:noFill/>
          </a:ln>
        </p:spPr>
        <p:txBody>
          <a:bodyPr lIns="91440" tIns="91440" rIns="91440" bIns="91440" anchor="b">
            <a:noAutofit/>
          </a:bodyPr>
          <a:lstStyle/>
          <a:p>
            <a:pPr indent="0">
              <a:buNone/>
            </a:pPr>
            <a:r>
              <a:rPr lang="fr-FR" sz="6000" b="0" strike="noStrike" spc="-1">
                <a:solidFill>
                  <a:schemeClr val="dk1"/>
                </a:solidFill>
                <a:latin typeface="Arial"/>
              </a:rPr>
              <a:t>Click to edit the title text format</a:t>
            </a:r>
          </a:p>
        </p:txBody>
      </p:sp>
      <p:sp>
        <p:nvSpPr>
          <p:cNvPr id="251"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71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1456330" y="1292040"/>
            <a:ext cx="6317110" cy="748800"/>
          </a:xfrm>
          <a:prstGeom prst="rect">
            <a:avLst/>
          </a:prstGeom>
          <a:noFill/>
          <a:ln w="0">
            <a:noFill/>
          </a:ln>
        </p:spPr>
        <p:txBody>
          <a:bodyPr lIns="91440" tIns="91440" rIns="91440" bIns="91440" anchor="b">
            <a:normAutofit/>
          </a:bodyPr>
          <a:lstStyle/>
          <a:p>
            <a:pPr indent="0">
              <a:lnSpc>
                <a:spcPct val="100000"/>
              </a:lnSpc>
              <a:buNone/>
              <a:tabLst>
                <a:tab pos="0" algn="l"/>
              </a:tabLst>
            </a:pPr>
            <a:r>
              <a:rPr lang="en-US" sz="2800" dirty="0"/>
              <a:t>New Candidate Tracking System </a:t>
            </a:r>
            <a:endParaRPr lang="fr-FR" sz="4300" b="1" strike="noStrike" spc="-1" dirty="0">
              <a:solidFill>
                <a:schemeClr val="dk1"/>
              </a:solidFill>
              <a:latin typeface="Arial"/>
            </a:endParaRPr>
          </a:p>
        </p:txBody>
      </p:sp>
      <p:sp>
        <p:nvSpPr>
          <p:cNvPr id="256" name="PlaceHolder 2"/>
          <p:cNvSpPr>
            <a:spLocks noGrp="1"/>
          </p:cNvSpPr>
          <p:nvPr>
            <p:ph type="subTitle"/>
          </p:nvPr>
        </p:nvSpPr>
        <p:spPr>
          <a:xfrm>
            <a:off x="1876860" y="2006017"/>
            <a:ext cx="4885920" cy="409320"/>
          </a:xfrm>
          <a:prstGeom prst="rect">
            <a:avLst/>
          </a:prstGeom>
          <a:noFill/>
          <a:ln w="0">
            <a:noFill/>
          </a:ln>
        </p:spPr>
        <p:txBody>
          <a:bodyPr lIns="91440" tIns="91440" rIns="91440" bIns="91440" anchor="t">
            <a:normAutofit fontScale="92500"/>
          </a:bodyPr>
          <a:lstStyle/>
          <a:p>
            <a:pPr indent="0">
              <a:lnSpc>
                <a:spcPct val="100000"/>
              </a:lnSpc>
              <a:buNone/>
              <a:tabLst>
                <a:tab pos="0" algn="l"/>
              </a:tabLst>
            </a:pPr>
            <a:r>
              <a:rPr lang="en" sz="1400" b="0" strike="noStrike" spc="-1" dirty="0">
                <a:solidFill>
                  <a:schemeClr val="dk1"/>
                </a:solidFill>
                <a:latin typeface="Akatab"/>
                <a:ea typeface="Akatab"/>
              </a:rPr>
              <a:t>Proposal for Implementing a New Solution for Graduate Admissions</a:t>
            </a:r>
            <a:endParaRPr lang="en-US" sz="1400" b="0" strike="noStrike" spc="-1" dirty="0">
              <a:solidFill>
                <a:srgbClr val="000000"/>
              </a:solidFill>
              <a:latin typeface="OpenSymbol"/>
            </a:endParaRPr>
          </a:p>
        </p:txBody>
      </p:sp>
      <p:grpSp>
        <p:nvGrpSpPr>
          <p:cNvPr id="257" name="Google Shape;380;p40"/>
          <p:cNvGrpSpPr/>
          <p:nvPr/>
        </p:nvGrpSpPr>
        <p:grpSpPr>
          <a:xfrm>
            <a:off x="596880" y="4546080"/>
            <a:ext cx="8385840" cy="91080"/>
            <a:chOff x="596880" y="4546080"/>
            <a:chExt cx="8385840" cy="91080"/>
          </a:xfrm>
        </p:grpSpPr>
        <p:cxnSp>
          <p:nvCxnSpPr>
            <p:cNvPr id="258" name="Google Shape;381;p40"/>
            <p:cNvCxnSpPr/>
            <p:nvPr/>
          </p:nvCxnSpPr>
          <p:spPr>
            <a:xfrm flipH="1">
              <a:off x="596880" y="4546080"/>
              <a:ext cx="8386200" cy="360"/>
            </a:xfrm>
            <a:prstGeom prst="straightConnector1">
              <a:avLst/>
            </a:prstGeom>
            <a:ln w="9525">
              <a:solidFill>
                <a:srgbClr val="586847"/>
              </a:solidFill>
              <a:round/>
            </a:ln>
          </p:spPr>
        </p:cxnSp>
        <p:sp>
          <p:nvSpPr>
            <p:cNvPr id="259" name="Google Shape;382;p40"/>
            <p:cNvSpPr/>
            <p:nvPr/>
          </p:nvSpPr>
          <p:spPr>
            <a:xfrm rot="10800000">
              <a:off x="597600" y="454644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0" name="Google Shape;383;p40"/>
          <p:cNvGrpSpPr/>
          <p:nvPr/>
        </p:nvGrpSpPr>
        <p:grpSpPr>
          <a:xfrm>
            <a:off x="7952400" y="1292040"/>
            <a:ext cx="90720" cy="3705840"/>
            <a:chOff x="7952400" y="1292040"/>
            <a:chExt cx="90720" cy="3705840"/>
          </a:xfrm>
        </p:grpSpPr>
        <p:sp>
          <p:nvSpPr>
            <p:cNvPr id="261" name="Google Shape;384;p40"/>
            <p:cNvSpPr/>
            <p:nvPr/>
          </p:nvSpPr>
          <p:spPr>
            <a:xfrm rot="5400000">
              <a:off x="7745400" y="149940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62" name="Google Shape;385;p40"/>
            <p:cNvCxnSpPr/>
            <p:nvPr/>
          </p:nvCxnSpPr>
          <p:spPr>
            <a:xfrm>
              <a:off x="8042760" y="1292040"/>
              <a:ext cx="360" cy="3706200"/>
            </a:xfrm>
            <a:prstGeom prst="straightConnector1">
              <a:avLst/>
            </a:prstGeom>
            <a:ln w="9525">
              <a:solidFill>
                <a:srgbClr val="586847"/>
              </a:solidFill>
              <a:round/>
            </a:ln>
          </p:spPr>
        </p:cxnSp>
      </p:grpSp>
      <p:sp>
        <p:nvSpPr>
          <p:cNvPr id="2" name="TextBox 1">
            <a:extLst>
              <a:ext uri="{FF2B5EF4-FFF2-40B4-BE49-F238E27FC236}">
                <a16:creationId xmlns:a16="http://schemas.microsoft.com/office/drawing/2014/main" id="{4D188C8F-544F-EB40-8945-05E377EC8D4F}"/>
              </a:ext>
            </a:extLst>
          </p:cNvPr>
          <p:cNvSpPr txBox="1"/>
          <p:nvPr/>
        </p:nvSpPr>
        <p:spPr>
          <a:xfrm>
            <a:off x="2466990" y="2370130"/>
            <a:ext cx="4295790" cy="923330"/>
          </a:xfrm>
          <a:prstGeom prst="rect">
            <a:avLst/>
          </a:prstGeom>
          <a:noFill/>
        </p:spPr>
        <p:txBody>
          <a:bodyPr wrap="square" rtlCol="0">
            <a:spAutoFit/>
          </a:bodyPr>
          <a:lstStyle/>
          <a:p>
            <a:r>
              <a:rPr lang="en-US" dirty="0"/>
              <a:t>Prepared By: Sonal Ratan Pattanaik</a:t>
            </a:r>
          </a:p>
          <a:p>
            <a:r>
              <a:rPr lang="en-US" dirty="0"/>
              <a:t>	Date: 28/05/2025</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F6FF1-00E2-E8B7-6704-A6A0F05866DF}"/>
            </a:ext>
          </a:extLst>
        </p:cNvPr>
        <p:cNvGrpSpPr/>
        <p:nvPr/>
      </p:nvGrpSpPr>
      <p:grpSpPr>
        <a:xfrm>
          <a:off x="0" y="0"/>
          <a:ext cx="0" cy="0"/>
          <a:chOff x="0" y="0"/>
          <a:chExt cx="0" cy="0"/>
        </a:xfrm>
      </p:grpSpPr>
      <p:sp>
        <p:nvSpPr>
          <p:cNvPr id="292" name="PlaceHolder 2">
            <a:extLst>
              <a:ext uri="{FF2B5EF4-FFF2-40B4-BE49-F238E27FC236}">
                <a16:creationId xmlns:a16="http://schemas.microsoft.com/office/drawing/2014/main" id="{F1249662-4BA6-0B5A-414E-C116DA00C41F}"/>
              </a:ext>
            </a:extLst>
          </p:cNvPr>
          <p:cNvSpPr>
            <a:spLocks noGrp="1"/>
          </p:cNvSpPr>
          <p:nvPr>
            <p:ph type="title"/>
          </p:nvPr>
        </p:nvSpPr>
        <p:spPr>
          <a:xfrm>
            <a:off x="2052215" y="339761"/>
            <a:ext cx="5054839"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3600" dirty="0"/>
              <a:t>Methods / Approach</a:t>
            </a:r>
            <a:endParaRPr lang="fr-FR" sz="3600" b="0" strike="noStrike" spc="-1" dirty="0">
              <a:solidFill>
                <a:schemeClr val="dk1"/>
              </a:solidFill>
              <a:latin typeface="Arial"/>
            </a:endParaRPr>
          </a:p>
        </p:txBody>
      </p:sp>
      <p:grpSp>
        <p:nvGrpSpPr>
          <p:cNvPr id="293" name="Google Shape;421;p43">
            <a:extLst>
              <a:ext uri="{FF2B5EF4-FFF2-40B4-BE49-F238E27FC236}">
                <a16:creationId xmlns:a16="http://schemas.microsoft.com/office/drawing/2014/main" id="{2B4E1ADE-2D21-7BA5-7E6C-FAE1CEDA8A87}"/>
              </a:ext>
            </a:extLst>
          </p:cNvPr>
          <p:cNvGrpSpPr/>
          <p:nvPr/>
        </p:nvGrpSpPr>
        <p:grpSpPr>
          <a:xfrm>
            <a:off x="181080" y="508680"/>
            <a:ext cx="8385840" cy="90720"/>
            <a:chOff x="181080" y="508680"/>
            <a:chExt cx="8385840" cy="90720"/>
          </a:xfrm>
        </p:grpSpPr>
        <p:cxnSp>
          <p:nvCxnSpPr>
            <p:cNvPr id="294" name="Google Shape;422;p43">
              <a:extLst>
                <a:ext uri="{FF2B5EF4-FFF2-40B4-BE49-F238E27FC236}">
                  <a16:creationId xmlns:a16="http://schemas.microsoft.com/office/drawing/2014/main" id="{8000EAFD-991F-4AB5-FA7B-54B6095606E1}"/>
                </a:ext>
              </a:extLst>
            </p:cNvPr>
            <p:cNvCxnSpPr/>
            <p:nvPr/>
          </p:nvCxnSpPr>
          <p:spPr>
            <a:xfrm>
              <a:off x="181080" y="599400"/>
              <a:ext cx="8386200" cy="360"/>
            </a:xfrm>
            <a:prstGeom prst="straightConnector1">
              <a:avLst/>
            </a:prstGeom>
            <a:ln w="9525">
              <a:solidFill>
                <a:srgbClr val="FCFCFC"/>
              </a:solidFill>
              <a:round/>
            </a:ln>
          </p:spPr>
        </p:cxnSp>
        <p:sp>
          <p:nvSpPr>
            <p:cNvPr id="295" name="Google Shape;423;p43">
              <a:extLst>
                <a:ext uri="{FF2B5EF4-FFF2-40B4-BE49-F238E27FC236}">
                  <a16:creationId xmlns:a16="http://schemas.microsoft.com/office/drawing/2014/main" id="{659EE4E7-1EEF-5D5F-CE0B-B3677A1097BD}"/>
                </a:ext>
              </a:extLst>
            </p:cNvPr>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96" name="Google Shape;424;p43">
            <a:extLst>
              <a:ext uri="{FF2B5EF4-FFF2-40B4-BE49-F238E27FC236}">
                <a16:creationId xmlns:a16="http://schemas.microsoft.com/office/drawing/2014/main" id="{59E31D21-637B-A07C-46CB-E29656C9A374}"/>
              </a:ext>
            </a:extLst>
          </p:cNvPr>
          <p:cNvGrpSpPr/>
          <p:nvPr/>
        </p:nvGrpSpPr>
        <p:grpSpPr>
          <a:xfrm>
            <a:off x="584070" y="170989"/>
            <a:ext cx="90720" cy="3697200"/>
            <a:chOff x="1113480" y="156240"/>
            <a:chExt cx="90720" cy="3697200"/>
          </a:xfrm>
        </p:grpSpPr>
        <p:sp>
          <p:nvSpPr>
            <p:cNvPr id="297" name="Google Shape;425;p43">
              <a:extLst>
                <a:ext uri="{FF2B5EF4-FFF2-40B4-BE49-F238E27FC236}">
                  <a16:creationId xmlns:a16="http://schemas.microsoft.com/office/drawing/2014/main" id="{DD4350DB-7B98-7AF5-BEB9-9B82F05AB7A7}"/>
                </a:ext>
              </a:extLst>
            </p:cNvPr>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98" name="Google Shape;426;p43">
              <a:extLst>
                <a:ext uri="{FF2B5EF4-FFF2-40B4-BE49-F238E27FC236}">
                  <a16:creationId xmlns:a16="http://schemas.microsoft.com/office/drawing/2014/main" id="{5139BAC8-BD7B-CF46-1BBF-9909E1887A4B}"/>
                </a:ext>
              </a:extLst>
            </p:cNvPr>
            <p:cNvCxnSpPr/>
            <p:nvPr/>
          </p:nvCxnSpPr>
          <p:spPr>
            <a:xfrm flipV="1">
              <a:off x="1121040" y="156240"/>
              <a:ext cx="360" cy="3434760"/>
            </a:xfrm>
            <a:prstGeom prst="straightConnector1">
              <a:avLst/>
            </a:prstGeom>
            <a:ln w="9525">
              <a:solidFill>
                <a:srgbClr val="FCFCFC"/>
              </a:solidFill>
              <a:round/>
            </a:ln>
          </p:spPr>
        </p:cxnSp>
      </p:grpSp>
      <p:sp>
        <p:nvSpPr>
          <p:cNvPr id="2" name="Subtitle 1">
            <a:extLst>
              <a:ext uri="{FF2B5EF4-FFF2-40B4-BE49-F238E27FC236}">
                <a16:creationId xmlns:a16="http://schemas.microsoft.com/office/drawing/2014/main" id="{9076BF8F-800F-8533-B899-EF9F232294B4}"/>
              </a:ext>
            </a:extLst>
          </p:cNvPr>
          <p:cNvSpPr>
            <a:spLocks noGrp="1" noChangeArrowheads="1"/>
          </p:cNvSpPr>
          <p:nvPr>
            <p:ph type="subTitle"/>
          </p:nvPr>
        </p:nvSpPr>
        <p:spPr bwMode="auto">
          <a:xfrm>
            <a:off x="766763" y="1473885"/>
            <a:ext cx="8033257"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1" i="0" u="sng" strike="noStrike" cap="none" normalizeH="0" baseline="0" dirty="0">
                <a:ln>
                  <a:noFill/>
                </a:ln>
                <a:solidFill>
                  <a:schemeClr val="accent6"/>
                </a:solidFill>
                <a:effectLst/>
                <a:latin typeface="Arial" panose="020B0604020202020204" pitchFamily="34" charset="0"/>
              </a:rPr>
              <a:t>Validation &amp; Feedback Loop</a:t>
            </a:r>
            <a:r>
              <a:rPr kumimoji="0" lang="en-US" altLang="en-US" sz="1400" b="1" i="0" u="none" strike="noStrike" cap="none" normalizeH="0" baseline="0" dirty="0">
                <a:ln>
                  <a:noFill/>
                </a:ln>
                <a:solidFill>
                  <a:schemeClr val="accent6"/>
                </a:solidFill>
                <a:effectLst/>
                <a:latin typeface="Arial" panose="020B0604020202020204" pitchFamily="34" charset="0"/>
              </a:rPr>
              <a:t>:</a:t>
            </a:r>
            <a:endParaRPr kumimoji="0" lang="en-US" altLang="en-US" sz="1400" b="0" i="0" u="none"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Regular Sprint Reviews with stakeholders to demo the work completed and gather feedback.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Use Sprint Retrospectives to identify areas of improvement in the BA process and team collaboration.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1" i="0" u="sng" strike="noStrike" cap="none" normalizeH="0" baseline="0" dirty="0">
                <a:ln>
                  <a:noFill/>
                </a:ln>
                <a:solidFill>
                  <a:schemeClr val="accent6"/>
                </a:solidFill>
                <a:effectLst/>
                <a:latin typeface="Arial" panose="020B0604020202020204" pitchFamily="34" charset="0"/>
              </a:rPr>
              <a:t>Change Management &amp; Communication:</a:t>
            </a:r>
            <a:endParaRPr kumimoji="0" lang="en-US" altLang="en-US" sz="1400" b="0" i="0" u="sng"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Address resistance to change by preparing training materials and conducting onboarding sessions.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Act as a communication bridge between tech teams and non-technical stakeholders.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1" i="0" u="sng" strike="noStrike" cap="none" normalizeH="0" baseline="0" dirty="0">
                <a:ln>
                  <a:noFill/>
                </a:ln>
                <a:solidFill>
                  <a:schemeClr val="accent6"/>
                </a:solidFill>
                <a:effectLst/>
                <a:latin typeface="Arial" panose="020B0604020202020204" pitchFamily="34" charset="0"/>
              </a:rPr>
              <a:t>Documentation &amp; Support:</a:t>
            </a:r>
            <a:endParaRPr kumimoji="0" lang="en-US" altLang="en-US" sz="1400" b="0" i="0" u="sng"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Prepare artifacts like user manuals, functional specs, and release notes.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Ensure UAT (User Acceptance Testing) is aligned with user goals and is tracked systematically.</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1" i="0" u="sng" strike="noStrike" cap="none" normalizeH="0" baseline="0" dirty="0">
                <a:ln>
                  <a:noFill/>
                </a:ln>
                <a:solidFill>
                  <a:schemeClr val="accent6"/>
                </a:solidFill>
                <a:effectLst/>
                <a:latin typeface="Arial" panose="020B0604020202020204" pitchFamily="34" charset="0"/>
              </a:rPr>
              <a:t>Post-Deployment Support</a:t>
            </a:r>
            <a:r>
              <a:rPr kumimoji="0" lang="en-US" altLang="en-US" sz="1400" b="1" i="0" u="none" strike="noStrike" cap="none" normalizeH="0" baseline="0" dirty="0">
                <a:ln>
                  <a:noFill/>
                </a:ln>
                <a:solidFill>
                  <a:schemeClr val="accent6"/>
                </a:solidFill>
                <a:effectLst/>
                <a:latin typeface="Arial" panose="020B0604020202020204" pitchFamily="34" charset="0"/>
              </a:rPr>
              <a:t>:</a:t>
            </a:r>
            <a:endParaRPr kumimoji="0" lang="en-US" altLang="en-US" sz="1400" b="0" i="0" u="none"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Monitor the performance of the live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accent6"/>
                </a:solidFill>
                <a:effectLst/>
                <a:latin typeface="Arial" panose="020B0604020202020204" pitchFamily="34" charset="0"/>
              </a:rPr>
              <a:t>Collect feedback for future enhancement cycles.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accent6"/>
              </a:solidFill>
              <a:effectLst/>
              <a:latin typeface="Arial" panose="020B0604020202020204" pitchFamily="34" charset="0"/>
            </a:endParaRPr>
          </a:p>
        </p:txBody>
      </p:sp>
    </p:spTree>
    <p:extLst>
      <p:ext uri="{BB962C8B-B14F-4D97-AF65-F5344CB8AC3E}">
        <p14:creationId xmlns:p14="http://schemas.microsoft.com/office/powerpoint/2010/main" val="38263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PlaceHolder 1"/>
          <p:cNvSpPr>
            <a:spLocks noGrp="1"/>
          </p:cNvSpPr>
          <p:nvPr>
            <p:ph type="title"/>
          </p:nvPr>
        </p:nvSpPr>
        <p:spPr>
          <a:xfrm>
            <a:off x="1320597" y="1800360"/>
            <a:ext cx="6502804" cy="1654684"/>
          </a:xfrm>
          <a:prstGeom prst="rect">
            <a:avLst/>
          </a:prstGeom>
          <a:noFill/>
          <a:ln w="0">
            <a:noFill/>
          </a:ln>
        </p:spPr>
        <p:txBody>
          <a:bodyPr lIns="91440" tIns="91440" rIns="91440" bIns="91440" anchor="b">
            <a:noAutofit/>
          </a:bodyPr>
          <a:lstStyle/>
          <a:p>
            <a:r>
              <a:rPr lang="en-US" sz="2000" dirty="0">
                <a:solidFill>
                  <a:schemeClr val="bg1"/>
                </a:solidFill>
              </a:rPr>
              <a:t>People: Admissions, BA, IT staff, vendor consultants</a:t>
            </a:r>
            <a:br>
              <a:rPr lang="en-US" sz="2000" dirty="0">
                <a:solidFill>
                  <a:schemeClr val="bg1"/>
                </a:solidFill>
              </a:rPr>
            </a:br>
            <a:r>
              <a:rPr lang="en-US" sz="2000" dirty="0">
                <a:solidFill>
                  <a:schemeClr val="bg1"/>
                </a:solidFill>
              </a:rPr>
              <a:t>Time duration: 6 months</a:t>
            </a:r>
            <a:br>
              <a:rPr lang="en-US" sz="2000" dirty="0">
                <a:solidFill>
                  <a:schemeClr val="bg1"/>
                </a:solidFill>
              </a:rPr>
            </a:br>
            <a:r>
              <a:rPr lang="en-US" sz="2000" dirty="0">
                <a:solidFill>
                  <a:schemeClr val="bg1"/>
                </a:solidFill>
              </a:rPr>
              <a:t>Budget: Rs,10,00,000</a:t>
            </a:r>
            <a:br>
              <a:rPr lang="en-US" sz="2000" dirty="0">
                <a:solidFill>
                  <a:schemeClr val="bg1"/>
                </a:solidFill>
              </a:rPr>
            </a:br>
            <a:r>
              <a:rPr lang="en-US" sz="2000" dirty="0">
                <a:solidFill>
                  <a:schemeClr val="bg1"/>
                </a:solidFill>
              </a:rPr>
              <a:t>Other: 3rd party evaluations, reports (Rs. 1,00,000)</a:t>
            </a:r>
            <a:br>
              <a:rPr lang="en-US" sz="2000" dirty="0">
                <a:solidFill>
                  <a:schemeClr val="bg1"/>
                </a:solidFill>
              </a:rPr>
            </a:br>
            <a:endParaRPr lang="fr-FR" sz="2000" b="0" strike="noStrike" spc="-1" dirty="0">
              <a:solidFill>
                <a:schemeClr val="bg1"/>
              </a:solidFill>
              <a:latin typeface="Arial"/>
            </a:endParaRPr>
          </a:p>
        </p:txBody>
      </p:sp>
      <p:sp>
        <p:nvSpPr>
          <p:cNvPr id="301" name="PlaceHolder 3"/>
          <p:cNvSpPr>
            <a:spLocks noGrp="1"/>
          </p:cNvSpPr>
          <p:nvPr>
            <p:ph type="title"/>
          </p:nvPr>
        </p:nvSpPr>
        <p:spPr>
          <a:xfrm>
            <a:off x="2745596" y="710280"/>
            <a:ext cx="3652807" cy="837720"/>
          </a:xfrm>
          <a:prstGeom prst="rect">
            <a:avLst/>
          </a:prstGeom>
          <a:noFill/>
          <a:ln w="0">
            <a:noFill/>
          </a:ln>
        </p:spPr>
        <p:txBody>
          <a:bodyPr lIns="91440" tIns="91440" rIns="91440" bIns="91440" anchor="ctr">
            <a:normAutofit fontScale="90000"/>
          </a:bodyPr>
          <a:lstStyle/>
          <a:p>
            <a:pPr indent="0">
              <a:lnSpc>
                <a:spcPct val="100000"/>
              </a:lnSpc>
              <a:buNone/>
              <a:tabLst>
                <a:tab pos="0" algn="l"/>
              </a:tabLst>
            </a:pPr>
            <a:r>
              <a:rPr lang="en" sz="6000" b="0" strike="noStrike" spc="-1" dirty="0">
                <a:solidFill>
                  <a:schemeClr val="dk2"/>
                </a:solidFill>
                <a:latin typeface="Noto Serif Ethiopic"/>
                <a:ea typeface="Noto Serif Ethiopic"/>
              </a:rPr>
              <a:t> </a:t>
            </a:r>
            <a:r>
              <a:rPr lang="en-US" sz="6000" dirty="0"/>
              <a:t>Resources</a:t>
            </a:r>
            <a:endParaRPr lang="fr-FR" sz="6000" b="0" strike="noStrike" spc="-1" dirty="0">
              <a:solidFill>
                <a:schemeClr val="dk1"/>
              </a:solidFill>
              <a:latin typeface="Arial"/>
            </a:endParaRPr>
          </a:p>
        </p:txBody>
      </p:sp>
      <p:grpSp>
        <p:nvGrpSpPr>
          <p:cNvPr id="302" name="Google Shape;434;p44"/>
          <p:cNvGrpSpPr/>
          <p:nvPr/>
        </p:nvGrpSpPr>
        <p:grpSpPr>
          <a:xfrm>
            <a:off x="576000" y="508680"/>
            <a:ext cx="8385840" cy="90720"/>
            <a:chOff x="576000" y="508680"/>
            <a:chExt cx="8385840" cy="90720"/>
          </a:xfrm>
        </p:grpSpPr>
        <p:cxnSp>
          <p:nvCxnSpPr>
            <p:cNvPr id="303" name="Google Shape;435;p44"/>
            <p:cNvCxnSpPr/>
            <p:nvPr/>
          </p:nvCxnSpPr>
          <p:spPr>
            <a:xfrm flipH="1">
              <a:off x="576000" y="599400"/>
              <a:ext cx="8386200" cy="360"/>
            </a:xfrm>
            <a:prstGeom prst="straightConnector1">
              <a:avLst/>
            </a:prstGeom>
            <a:ln w="9525">
              <a:solidFill>
                <a:srgbClr val="FCFCFC"/>
              </a:solidFill>
              <a:round/>
            </a:ln>
          </p:spPr>
        </p:cxnSp>
        <p:sp>
          <p:nvSpPr>
            <p:cNvPr id="304" name="Google Shape;436;p44"/>
            <p:cNvSpPr/>
            <p:nvPr/>
          </p:nvSpPr>
          <p:spPr>
            <a:xfrm flipH="1">
              <a:off x="57600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05" name="Google Shape;437;p44"/>
          <p:cNvGrpSpPr/>
          <p:nvPr/>
        </p:nvGrpSpPr>
        <p:grpSpPr>
          <a:xfrm>
            <a:off x="7962120" y="1295640"/>
            <a:ext cx="90720" cy="3696840"/>
            <a:chOff x="7962120" y="1295640"/>
            <a:chExt cx="90720" cy="3696840"/>
          </a:xfrm>
        </p:grpSpPr>
        <p:sp>
          <p:nvSpPr>
            <p:cNvPr id="306" name="Google Shape;438;p44"/>
            <p:cNvSpPr/>
            <p:nvPr/>
          </p:nvSpPr>
          <p:spPr>
            <a:xfrm rot="5400000">
              <a:off x="7755120" y="150264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307" name="Google Shape;439;p44"/>
            <p:cNvCxnSpPr/>
            <p:nvPr/>
          </p:nvCxnSpPr>
          <p:spPr>
            <a:xfrm>
              <a:off x="8044920" y="1558080"/>
              <a:ext cx="360" cy="3434760"/>
            </a:xfrm>
            <a:prstGeom prst="straightConnector1">
              <a:avLst/>
            </a:prstGeom>
            <a:ln w="9525">
              <a:solidFill>
                <a:srgbClr val="FCFCFC"/>
              </a:solidFill>
              <a:round/>
            </a:ln>
          </p:spPr>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0E249-3D7F-9C54-9733-6D2C19EE52A7}"/>
            </a:ext>
          </a:extLst>
        </p:cNvPr>
        <p:cNvGrpSpPr/>
        <p:nvPr/>
      </p:nvGrpSpPr>
      <p:grpSpPr>
        <a:xfrm>
          <a:off x="0" y="0"/>
          <a:ext cx="0" cy="0"/>
          <a:chOff x="0" y="0"/>
          <a:chExt cx="0" cy="0"/>
        </a:xfrm>
      </p:grpSpPr>
      <p:sp>
        <p:nvSpPr>
          <p:cNvPr id="301" name="PlaceHolder 3">
            <a:extLst>
              <a:ext uri="{FF2B5EF4-FFF2-40B4-BE49-F238E27FC236}">
                <a16:creationId xmlns:a16="http://schemas.microsoft.com/office/drawing/2014/main" id="{9318F2A6-B4C0-E945-377C-85BEBEA662F7}"/>
              </a:ext>
            </a:extLst>
          </p:cNvPr>
          <p:cNvSpPr>
            <a:spLocks noGrp="1"/>
          </p:cNvSpPr>
          <p:nvPr>
            <p:ph type="title"/>
          </p:nvPr>
        </p:nvSpPr>
        <p:spPr>
          <a:xfrm>
            <a:off x="2745596" y="710280"/>
            <a:ext cx="3652807" cy="837720"/>
          </a:xfrm>
          <a:prstGeom prst="rect">
            <a:avLst/>
          </a:prstGeom>
          <a:noFill/>
          <a:ln w="0">
            <a:noFill/>
          </a:ln>
        </p:spPr>
        <p:txBody>
          <a:bodyPr lIns="91440" tIns="91440" rIns="91440" bIns="91440" anchor="ctr">
            <a:normAutofit fontScale="90000"/>
          </a:bodyPr>
          <a:lstStyle/>
          <a:p>
            <a:pPr indent="0">
              <a:lnSpc>
                <a:spcPct val="100000"/>
              </a:lnSpc>
              <a:buNone/>
              <a:tabLst>
                <a:tab pos="0" algn="l"/>
              </a:tabLst>
            </a:pPr>
            <a:r>
              <a:rPr lang="en-US" sz="6000" b="0" strike="noStrike" spc="-1" dirty="0">
                <a:solidFill>
                  <a:schemeClr val="dk2"/>
                </a:solidFill>
                <a:latin typeface="Noto Serif Ethiopic"/>
                <a:ea typeface="Noto Serif Ethiopic"/>
              </a:rPr>
              <a:t> </a:t>
            </a:r>
            <a:r>
              <a:rPr lang="en-US" sz="2800" dirty="0"/>
              <a:t>Project Deliverables</a:t>
            </a:r>
            <a:endParaRPr lang="fr-FR" sz="6000" b="0" strike="noStrike" spc="-1" dirty="0">
              <a:solidFill>
                <a:schemeClr val="dk1"/>
              </a:solidFill>
              <a:latin typeface="Arial"/>
            </a:endParaRPr>
          </a:p>
        </p:txBody>
      </p:sp>
      <p:grpSp>
        <p:nvGrpSpPr>
          <p:cNvPr id="302" name="Google Shape;434;p44">
            <a:extLst>
              <a:ext uri="{FF2B5EF4-FFF2-40B4-BE49-F238E27FC236}">
                <a16:creationId xmlns:a16="http://schemas.microsoft.com/office/drawing/2014/main" id="{BA67BE22-5F87-3FB4-4F8C-B0BAFDF78B68}"/>
              </a:ext>
            </a:extLst>
          </p:cNvPr>
          <p:cNvGrpSpPr/>
          <p:nvPr/>
        </p:nvGrpSpPr>
        <p:grpSpPr>
          <a:xfrm>
            <a:off x="576000" y="508680"/>
            <a:ext cx="8385840" cy="90720"/>
            <a:chOff x="576000" y="508680"/>
            <a:chExt cx="8385840" cy="90720"/>
          </a:xfrm>
        </p:grpSpPr>
        <p:cxnSp>
          <p:nvCxnSpPr>
            <p:cNvPr id="303" name="Google Shape;435;p44">
              <a:extLst>
                <a:ext uri="{FF2B5EF4-FFF2-40B4-BE49-F238E27FC236}">
                  <a16:creationId xmlns:a16="http://schemas.microsoft.com/office/drawing/2014/main" id="{5F20EFFB-E052-70F1-BD53-496693773C18}"/>
                </a:ext>
              </a:extLst>
            </p:cNvPr>
            <p:cNvCxnSpPr/>
            <p:nvPr/>
          </p:nvCxnSpPr>
          <p:spPr>
            <a:xfrm flipH="1">
              <a:off x="576000" y="599400"/>
              <a:ext cx="8386200" cy="360"/>
            </a:xfrm>
            <a:prstGeom prst="straightConnector1">
              <a:avLst/>
            </a:prstGeom>
            <a:ln w="9525">
              <a:solidFill>
                <a:srgbClr val="FCFCFC"/>
              </a:solidFill>
              <a:round/>
            </a:ln>
          </p:spPr>
        </p:cxnSp>
        <p:sp>
          <p:nvSpPr>
            <p:cNvPr id="304" name="Google Shape;436;p44">
              <a:extLst>
                <a:ext uri="{FF2B5EF4-FFF2-40B4-BE49-F238E27FC236}">
                  <a16:creationId xmlns:a16="http://schemas.microsoft.com/office/drawing/2014/main" id="{D5E9323A-3DD7-45B7-6D27-F41A67D329D0}"/>
                </a:ext>
              </a:extLst>
            </p:cNvPr>
            <p:cNvSpPr/>
            <p:nvPr/>
          </p:nvSpPr>
          <p:spPr>
            <a:xfrm flipH="1">
              <a:off x="57600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05" name="Google Shape;437;p44">
            <a:extLst>
              <a:ext uri="{FF2B5EF4-FFF2-40B4-BE49-F238E27FC236}">
                <a16:creationId xmlns:a16="http://schemas.microsoft.com/office/drawing/2014/main" id="{4A87B6A3-320D-4351-CD3E-74E7F274293A}"/>
              </a:ext>
            </a:extLst>
          </p:cNvPr>
          <p:cNvGrpSpPr/>
          <p:nvPr/>
        </p:nvGrpSpPr>
        <p:grpSpPr>
          <a:xfrm>
            <a:off x="7962120" y="1295640"/>
            <a:ext cx="90720" cy="3696840"/>
            <a:chOff x="7962120" y="1295640"/>
            <a:chExt cx="90720" cy="3696840"/>
          </a:xfrm>
        </p:grpSpPr>
        <p:sp>
          <p:nvSpPr>
            <p:cNvPr id="306" name="Google Shape;438;p44">
              <a:extLst>
                <a:ext uri="{FF2B5EF4-FFF2-40B4-BE49-F238E27FC236}">
                  <a16:creationId xmlns:a16="http://schemas.microsoft.com/office/drawing/2014/main" id="{D983AE4E-217A-FE18-E8BC-2118AD459A21}"/>
                </a:ext>
              </a:extLst>
            </p:cNvPr>
            <p:cNvSpPr/>
            <p:nvPr/>
          </p:nvSpPr>
          <p:spPr>
            <a:xfrm rot="5400000">
              <a:off x="7755120" y="150264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307" name="Google Shape;439;p44">
              <a:extLst>
                <a:ext uri="{FF2B5EF4-FFF2-40B4-BE49-F238E27FC236}">
                  <a16:creationId xmlns:a16="http://schemas.microsoft.com/office/drawing/2014/main" id="{790E6FE4-F0FD-D855-6547-6516A27696C2}"/>
                </a:ext>
              </a:extLst>
            </p:cNvPr>
            <p:cNvCxnSpPr/>
            <p:nvPr/>
          </p:nvCxnSpPr>
          <p:spPr>
            <a:xfrm>
              <a:off x="8044920" y="1558080"/>
              <a:ext cx="360" cy="3434760"/>
            </a:xfrm>
            <a:prstGeom prst="straightConnector1">
              <a:avLst/>
            </a:prstGeom>
            <a:ln w="9525">
              <a:solidFill>
                <a:srgbClr val="FCFCFC"/>
              </a:solidFill>
              <a:round/>
            </a:ln>
          </p:spPr>
        </p:cxnSp>
      </p:grpSp>
      <p:sp>
        <p:nvSpPr>
          <p:cNvPr id="6" name="Rectangle 4">
            <a:extLst>
              <a:ext uri="{FF2B5EF4-FFF2-40B4-BE49-F238E27FC236}">
                <a16:creationId xmlns:a16="http://schemas.microsoft.com/office/drawing/2014/main" id="{D2B5874A-9256-0BB1-3054-198EE9F365D5}"/>
              </a:ext>
            </a:extLst>
          </p:cNvPr>
          <p:cNvSpPr>
            <a:spLocks noChangeArrowheads="1"/>
          </p:cNvSpPr>
          <p:nvPr/>
        </p:nvSpPr>
        <p:spPr bwMode="auto">
          <a:xfrm>
            <a:off x="2446020" y="1904400"/>
            <a:ext cx="384271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Product Backlog and Sprint Plans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Working modules after each sprint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Integrated and tested final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User manual and training materials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Deployment in live environment</a:t>
            </a:r>
          </a:p>
        </p:txBody>
      </p:sp>
    </p:spTree>
    <p:extLst>
      <p:ext uri="{BB962C8B-B14F-4D97-AF65-F5344CB8AC3E}">
        <p14:creationId xmlns:p14="http://schemas.microsoft.com/office/powerpoint/2010/main" val="485082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PlaceHolder 1"/>
          <p:cNvSpPr>
            <a:spLocks noGrp="1"/>
          </p:cNvSpPr>
          <p:nvPr>
            <p:ph type="subTitle"/>
          </p:nvPr>
        </p:nvSpPr>
        <p:spPr>
          <a:xfrm>
            <a:off x="2348238" y="1467034"/>
            <a:ext cx="4657320" cy="618840"/>
          </a:xfrm>
          <a:prstGeom prst="rect">
            <a:avLst/>
          </a:prstGeom>
          <a:noFill/>
          <a:ln w="0">
            <a:noFill/>
          </a:ln>
        </p:spPr>
        <p:txBody>
          <a:bodyPr lIns="91440" tIns="91440" rIns="91440" bIns="91440" anchor="t">
            <a:noAutofit/>
          </a:bodyPr>
          <a:lstStyle/>
          <a:p>
            <a:pPr>
              <a:buNone/>
            </a:pPr>
            <a:r>
              <a:rPr lang="en-US" sz="1050" b="0" u="sng" strike="noStrike" spc="-1" dirty="0">
                <a:solidFill>
                  <a:schemeClr val="bg1"/>
                </a:solidFill>
                <a:latin typeface="Akatab"/>
                <a:ea typeface="Akatab"/>
              </a:rPr>
              <a:t> </a:t>
            </a:r>
            <a:r>
              <a:rPr lang="en-US" sz="1050" b="1" u="sng" dirty="0">
                <a:solidFill>
                  <a:schemeClr val="bg1"/>
                </a:solidFill>
              </a:rPr>
              <a:t>Risks:</a:t>
            </a:r>
            <a:endParaRPr lang="en-US" sz="1050" u="sng" dirty="0">
              <a:solidFill>
                <a:schemeClr val="bg1"/>
              </a:solidFill>
            </a:endParaRPr>
          </a:p>
          <a:p>
            <a:pPr>
              <a:buFont typeface="Arial" panose="020B0604020202020204" pitchFamily="34" charset="0"/>
              <a:buChar char="•"/>
            </a:pPr>
            <a:r>
              <a:rPr lang="en-US" sz="1050" dirty="0">
                <a:solidFill>
                  <a:schemeClr val="bg1"/>
                </a:solidFill>
              </a:rPr>
              <a:t>Changes in requirements</a:t>
            </a:r>
          </a:p>
          <a:p>
            <a:pPr>
              <a:buFont typeface="Arial" panose="020B0604020202020204" pitchFamily="34" charset="0"/>
              <a:buChar char="•"/>
            </a:pPr>
            <a:r>
              <a:rPr lang="en-US" sz="1050" dirty="0">
                <a:solidFill>
                  <a:schemeClr val="bg1"/>
                </a:solidFill>
              </a:rPr>
              <a:t>Delays due to external dependencies</a:t>
            </a:r>
          </a:p>
          <a:p>
            <a:pPr>
              <a:buFont typeface="Arial" panose="020B0604020202020204" pitchFamily="34" charset="0"/>
              <a:buChar char="•"/>
            </a:pPr>
            <a:r>
              <a:rPr lang="en-US" sz="1050" dirty="0">
                <a:solidFill>
                  <a:schemeClr val="bg1"/>
                </a:solidFill>
              </a:rPr>
              <a:t>Resource unavailability</a:t>
            </a:r>
          </a:p>
          <a:p>
            <a:pPr>
              <a:buNone/>
            </a:pPr>
            <a:r>
              <a:rPr lang="en-US" sz="1050" b="1" u="sng" dirty="0">
                <a:solidFill>
                  <a:schemeClr val="bg1"/>
                </a:solidFill>
              </a:rPr>
              <a:t>Dependencies:</a:t>
            </a:r>
            <a:endParaRPr lang="en-US" sz="1050" u="sng" dirty="0">
              <a:solidFill>
                <a:schemeClr val="bg1"/>
              </a:solidFill>
            </a:endParaRPr>
          </a:p>
          <a:p>
            <a:pPr>
              <a:buFont typeface="Arial" panose="020B0604020202020204" pitchFamily="34" charset="0"/>
              <a:buChar char="•"/>
            </a:pPr>
            <a:r>
              <a:rPr lang="en-US" sz="1050" dirty="0">
                <a:solidFill>
                  <a:schemeClr val="bg1"/>
                </a:solidFill>
              </a:rPr>
              <a:t>Stakeholder feedback on time</a:t>
            </a:r>
          </a:p>
          <a:p>
            <a:pPr>
              <a:buFont typeface="Arial" panose="020B0604020202020204" pitchFamily="34" charset="0"/>
              <a:buChar char="•"/>
            </a:pPr>
            <a:r>
              <a:rPr lang="en-US" sz="1050" dirty="0">
                <a:solidFill>
                  <a:schemeClr val="bg1"/>
                </a:solidFill>
              </a:rPr>
              <a:t>Data access and legacy system integration</a:t>
            </a:r>
          </a:p>
          <a:p>
            <a:pPr>
              <a:buFont typeface="Arial" panose="020B0604020202020204" pitchFamily="34" charset="0"/>
              <a:buChar char="•"/>
            </a:pPr>
            <a:r>
              <a:rPr lang="en-US" sz="1050" dirty="0">
                <a:solidFill>
                  <a:schemeClr val="bg1"/>
                </a:solidFill>
              </a:rPr>
              <a:t>Availability of test environment</a:t>
            </a:r>
          </a:p>
          <a:p>
            <a:pPr>
              <a:buNone/>
            </a:pPr>
            <a:r>
              <a:rPr lang="en-US" sz="1050" b="1" u="sng" dirty="0">
                <a:solidFill>
                  <a:schemeClr val="bg1"/>
                </a:solidFill>
              </a:rPr>
              <a:t>Mitigation:</a:t>
            </a:r>
            <a:endParaRPr lang="en-US" sz="1050" u="sng" dirty="0">
              <a:solidFill>
                <a:schemeClr val="bg1"/>
              </a:solidFill>
            </a:endParaRPr>
          </a:p>
          <a:p>
            <a:pPr>
              <a:buFont typeface="Arial" panose="020B0604020202020204" pitchFamily="34" charset="0"/>
              <a:buChar char="•"/>
            </a:pPr>
            <a:r>
              <a:rPr lang="en-US" sz="1050" dirty="0">
                <a:solidFill>
                  <a:schemeClr val="bg1"/>
                </a:solidFill>
              </a:rPr>
              <a:t>Regular reviews</a:t>
            </a:r>
          </a:p>
          <a:p>
            <a:pPr>
              <a:buFont typeface="Arial" panose="020B0604020202020204" pitchFamily="34" charset="0"/>
              <a:buChar char="•"/>
            </a:pPr>
            <a:r>
              <a:rPr lang="en-US" sz="1050" dirty="0">
                <a:solidFill>
                  <a:schemeClr val="bg1"/>
                </a:solidFill>
              </a:rPr>
              <a:t>Backup planning</a:t>
            </a:r>
          </a:p>
          <a:p>
            <a:pPr>
              <a:buFont typeface="Arial" panose="020B0604020202020204" pitchFamily="34" charset="0"/>
              <a:buChar char="•"/>
            </a:pPr>
            <a:r>
              <a:rPr lang="en-US" sz="1050" dirty="0">
                <a:solidFill>
                  <a:schemeClr val="bg1"/>
                </a:solidFill>
              </a:rPr>
              <a:t>CI/CD practices (</a:t>
            </a:r>
            <a:r>
              <a:rPr lang="en-US" sz="1100" b="0" i="0" dirty="0">
                <a:solidFill>
                  <a:schemeClr val="bg1"/>
                </a:solidFill>
                <a:effectLst/>
                <a:latin typeface="Google Sans"/>
              </a:rPr>
              <a:t>Continuous Integration/Continuous Delivery)</a:t>
            </a:r>
            <a:endParaRPr lang="en-US" sz="1100" dirty="0">
              <a:solidFill>
                <a:schemeClr val="bg1"/>
              </a:solidFill>
            </a:endParaRPr>
          </a:p>
          <a:p>
            <a:endParaRPr lang="en-US" sz="1050" b="0" strike="noStrike" spc="-1" dirty="0">
              <a:solidFill>
                <a:schemeClr val="bg1"/>
              </a:solidFill>
              <a:latin typeface="OpenSymbol"/>
            </a:endParaRPr>
          </a:p>
        </p:txBody>
      </p:sp>
      <p:sp>
        <p:nvSpPr>
          <p:cNvPr id="309" name="PlaceHolder 2"/>
          <p:cNvSpPr>
            <a:spLocks noGrp="1"/>
          </p:cNvSpPr>
          <p:nvPr>
            <p:ph type="title"/>
          </p:nvPr>
        </p:nvSpPr>
        <p:spPr>
          <a:xfrm>
            <a:off x="2214742" y="352654"/>
            <a:ext cx="4714515" cy="980640"/>
          </a:xfrm>
          <a:prstGeom prst="rect">
            <a:avLst/>
          </a:prstGeom>
          <a:noFill/>
          <a:ln w="0">
            <a:noFill/>
          </a:ln>
        </p:spPr>
        <p:txBody>
          <a:bodyPr lIns="91440" tIns="91440" rIns="91440" bIns="91440" anchor="b">
            <a:normAutofit fontScale="90000"/>
          </a:bodyPr>
          <a:lstStyle/>
          <a:p>
            <a:pPr indent="0" algn="r">
              <a:lnSpc>
                <a:spcPct val="100000"/>
              </a:lnSpc>
              <a:buNone/>
              <a:tabLst>
                <a:tab pos="0" algn="l"/>
              </a:tabLst>
            </a:pPr>
            <a:r>
              <a:rPr lang="en" sz="3200" b="0" strike="noStrike" spc="-1" dirty="0">
                <a:solidFill>
                  <a:schemeClr val="lt1"/>
                </a:solidFill>
                <a:latin typeface="Noto Serif Ethiopic"/>
                <a:ea typeface="Noto Serif Ethiopic"/>
              </a:rPr>
              <a:t> </a:t>
            </a:r>
            <a:r>
              <a:rPr lang="en-US" sz="3200" dirty="0"/>
              <a:t>Risks and Dependencies</a:t>
            </a:r>
            <a:endParaRPr lang="fr-FR" sz="3200" b="0" strike="noStrike" spc="-1" dirty="0">
              <a:solidFill>
                <a:schemeClr val="dk1"/>
              </a:solidFill>
              <a:latin typeface="Arial"/>
            </a:endParaRPr>
          </a:p>
        </p:txBody>
      </p:sp>
      <p:grpSp>
        <p:nvGrpSpPr>
          <p:cNvPr id="310" name="Google Shape;421;p43"/>
          <p:cNvGrpSpPr/>
          <p:nvPr/>
        </p:nvGrpSpPr>
        <p:grpSpPr>
          <a:xfrm>
            <a:off x="181080" y="508680"/>
            <a:ext cx="8385840" cy="90720"/>
            <a:chOff x="181080" y="508680"/>
            <a:chExt cx="8385840" cy="90720"/>
          </a:xfrm>
        </p:grpSpPr>
        <p:cxnSp>
          <p:nvCxnSpPr>
            <p:cNvPr id="311" name="Google Shape;422;p43"/>
            <p:cNvCxnSpPr/>
            <p:nvPr/>
          </p:nvCxnSpPr>
          <p:spPr>
            <a:xfrm>
              <a:off x="181080" y="599400"/>
              <a:ext cx="8386200" cy="360"/>
            </a:xfrm>
            <a:prstGeom prst="straightConnector1">
              <a:avLst/>
            </a:prstGeom>
            <a:ln w="9525">
              <a:solidFill>
                <a:srgbClr val="FCFCFC"/>
              </a:solidFill>
              <a:round/>
            </a:ln>
          </p:spPr>
        </p:cxnSp>
        <p:sp>
          <p:nvSpPr>
            <p:cNvPr id="312" name="Google Shape;423;p43"/>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13" name="Google Shape;424;p43"/>
          <p:cNvGrpSpPr/>
          <p:nvPr/>
        </p:nvGrpSpPr>
        <p:grpSpPr>
          <a:xfrm>
            <a:off x="1113480" y="156240"/>
            <a:ext cx="90720" cy="3697200"/>
            <a:chOff x="1113480" y="156240"/>
            <a:chExt cx="90720" cy="3697200"/>
          </a:xfrm>
        </p:grpSpPr>
        <p:sp>
          <p:nvSpPr>
            <p:cNvPr id="314" name="Google Shape;425;p43"/>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315" name="Google Shape;426;p43"/>
            <p:cNvCxnSpPr/>
            <p:nvPr/>
          </p:nvCxnSpPr>
          <p:spPr>
            <a:xfrm flipV="1">
              <a:off x="1121040" y="156240"/>
              <a:ext cx="360" cy="3434760"/>
            </a:xfrm>
            <a:prstGeom prst="straightConnector1">
              <a:avLst/>
            </a:prstGeom>
            <a:ln w="9525">
              <a:solidFill>
                <a:srgbClr val="FCFCFC"/>
              </a:solidFill>
              <a:round/>
            </a:ln>
          </p:spPr>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916E5-DD8B-E042-C4A3-5F2222C6C9B4}"/>
            </a:ext>
          </a:extLst>
        </p:cNvPr>
        <p:cNvGrpSpPr/>
        <p:nvPr/>
      </p:nvGrpSpPr>
      <p:grpSpPr>
        <a:xfrm>
          <a:off x="0" y="0"/>
          <a:ext cx="0" cy="0"/>
          <a:chOff x="0" y="0"/>
          <a:chExt cx="0" cy="0"/>
        </a:xfrm>
      </p:grpSpPr>
      <p:sp>
        <p:nvSpPr>
          <p:cNvPr id="308" name="PlaceHolder 1">
            <a:extLst>
              <a:ext uri="{FF2B5EF4-FFF2-40B4-BE49-F238E27FC236}">
                <a16:creationId xmlns:a16="http://schemas.microsoft.com/office/drawing/2014/main" id="{ACCF0C1D-45C3-0D7A-1C2D-CD407B5ED6E0}"/>
              </a:ext>
            </a:extLst>
          </p:cNvPr>
          <p:cNvSpPr>
            <a:spLocks noGrp="1"/>
          </p:cNvSpPr>
          <p:nvPr>
            <p:ph type="subTitle"/>
          </p:nvPr>
        </p:nvSpPr>
        <p:spPr>
          <a:xfrm>
            <a:off x="2271937" y="1779514"/>
            <a:ext cx="4657320" cy="618840"/>
          </a:xfrm>
          <a:prstGeom prst="rect">
            <a:avLst/>
          </a:prstGeom>
          <a:noFill/>
          <a:ln w="0">
            <a:noFill/>
          </a:ln>
        </p:spPr>
        <p:txBody>
          <a:bodyPr lIns="91440" tIns="91440" rIns="91440" bIns="91440" anchor="t">
            <a:noAutofit/>
          </a:bodyPr>
          <a:lstStyle/>
          <a:p>
            <a:pPr>
              <a:buFont typeface="Arial" panose="020B0604020202020204" pitchFamily="34" charset="0"/>
              <a:buChar char="•"/>
            </a:pPr>
            <a:r>
              <a:rPr lang="en-US" sz="1400" dirty="0">
                <a:solidFill>
                  <a:schemeClr val="bg1"/>
                </a:solidFill>
              </a:rPr>
              <a:t>Agile approach ensures faster delivery and continuous improvement</a:t>
            </a:r>
          </a:p>
          <a:p>
            <a:pPr>
              <a:buFont typeface="Arial" panose="020B0604020202020204" pitchFamily="34" charset="0"/>
              <a:buChar char="•"/>
            </a:pPr>
            <a:r>
              <a:rPr lang="en-US" sz="1400" dirty="0">
                <a:solidFill>
                  <a:schemeClr val="bg1"/>
                </a:solidFill>
              </a:rPr>
              <a:t>Improves collaboration and transparency</a:t>
            </a:r>
          </a:p>
          <a:p>
            <a:pPr>
              <a:buFont typeface="Arial" panose="020B0604020202020204" pitchFamily="34" charset="0"/>
              <a:buChar char="•"/>
            </a:pPr>
            <a:r>
              <a:rPr lang="en-US" sz="1400" dirty="0">
                <a:solidFill>
                  <a:schemeClr val="bg1"/>
                </a:solidFill>
              </a:rPr>
              <a:t>Reduces delivery time and increases user satisfaction</a:t>
            </a:r>
          </a:p>
          <a:p>
            <a:pPr>
              <a:buFont typeface="Arial" panose="020B0604020202020204" pitchFamily="34" charset="0"/>
              <a:buChar char="•"/>
            </a:pPr>
            <a:r>
              <a:rPr lang="en-US" sz="1400" b="1" dirty="0">
                <a:solidFill>
                  <a:schemeClr val="bg1"/>
                </a:solidFill>
              </a:rPr>
              <a:t>Recommendation:</a:t>
            </a:r>
            <a:r>
              <a:rPr lang="en-US" sz="1400" dirty="0">
                <a:solidFill>
                  <a:schemeClr val="bg1"/>
                </a:solidFill>
              </a:rPr>
              <a:t> Approve the project and initiate planning immediately.</a:t>
            </a:r>
          </a:p>
          <a:p>
            <a:endParaRPr lang="en-US" sz="1050" b="0" strike="noStrike" spc="-1" dirty="0">
              <a:solidFill>
                <a:schemeClr val="bg1"/>
              </a:solidFill>
              <a:latin typeface="OpenSymbol"/>
            </a:endParaRPr>
          </a:p>
        </p:txBody>
      </p:sp>
      <p:sp>
        <p:nvSpPr>
          <p:cNvPr id="309" name="PlaceHolder 2">
            <a:extLst>
              <a:ext uri="{FF2B5EF4-FFF2-40B4-BE49-F238E27FC236}">
                <a16:creationId xmlns:a16="http://schemas.microsoft.com/office/drawing/2014/main" id="{5E7AB5F6-FB4A-7242-3E25-D8A7ABE806E3}"/>
              </a:ext>
            </a:extLst>
          </p:cNvPr>
          <p:cNvSpPr>
            <a:spLocks noGrp="1"/>
          </p:cNvSpPr>
          <p:nvPr>
            <p:ph type="title"/>
          </p:nvPr>
        </p:nvSpPr>
        <p:spPr>
          <a:xfrm>
            <a:off x="2214742" y="352654"/>
            <a:ext cx="4714515"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3200" b="0" strike="noStrike" spc="-1" dirty="0">
                <a:solidFill>
                  <a:schemeClr val="lt1"/>
                </a:solidFill>
                <a:latin typeface="Noto Serif Ethiopic"/>
                <a:ea typeface="Noto Serif Ethiopic"/>
              </a:rPr>
              <a:t> </a:t>
            </a:r>
            <a:r>
              <a:rPr lang="en-US" sz="2400" dirty="0"/>
              <a:t>Conclusion &amp; Recommendation</a:t>
            </a:r>
            <a:endParaRPr lang="fr-FR" sz="2400" b="0" strike="noStrike" spc="-1" dirty="0">
              <a:solidFill>
                <a:schemeClr val="dk1"/>
              </a:solidFill>
              <a:latin typeface="Arial"/>
            </a:endParaRPr>
          </a:p>
        </p:txBody>
      </p:sp>
      <p:grpSp>
        <p:nvGrpSpPr>
          <p:cNvPr id="310" name="Google Shape;421;p43">
            <a:extLst>
              <a:ext uri="{FF2B5EF4-FFF2-40B4-BE49-F238E27FC236}">
                <a16:creationId xmlns:a16="http://schemas.microsoft.com/office/drawing/2014/main" id="{EE9FE2C1-4C1D-FE9B-A1A3-2392505A9247}"/>
              </a:ext>
            </a:extLst>
          </p:cNvPr>
          <p:cNvGrpSpPr/>
          <p:nvPr/>
        </p:nvGrpSpPr>
        <p:grpSpPr>
          <a:xfrm>
            <a:off x="181080" y="508680"/>
            <a:ext cx="8385840" cy="90720"/>
            <a:chOff x="181080" y="508680"/>
            <a:chExt cx="8385840" cy="90720"/>
          </a:xfrm>
        </p:grpSpPr>
        <p:cxnSp>
          <p:nvCxnSpPr>
            <p:cNvPr id="311" name="Google Shape;422;p43">
              <a:extLst>
                <a:ext uri="{FF2B5EF4-FFF2-40B4-BE49-F238E27FC236}">
                  <a16:creationId xmlns:a16="http://schemas.microsoft.com/office/drawing/2014/main" id="{E9A4D01A-99BC-60D3-92B2-327D2979B436}"/>
                </a:ext>
              </a:extLst>
            </p:cNvPr>
            <p:cNvCxnSpPr/>
            <p:nvPr/>
          </p:nvCxnSpPr>
          <p:spPr>
            <a:xfrm>
              <a:off x="181080" y="599400"/>
              <a:ext cx="8386200" cy="360"/>
            </a:xfrm>
            <a:prstGeom prst="straightConnector1">
              <a:avLst/>
            </a:prstGeom>
            <a:ln w="9525">
              <a:solidFill>
                <a:srgbClr val="FCFCFC"/>
              </a:solidFill>
              <a:round/>
            </a:ln>
          </p:spPr>
        </p:cxnSp>
        <p:sp>
          <p:nvSpPr>
            <p:cNvPr id="312" name="Google Shape;423;p43">
              <a:extLst>
                <a:ext uri="{FF2B5EF4-FFF2-40B4-BE49-F238E27FC236}">
                  <a16:creationId xmlns:a16="http://schemas.microsoft.com/office/drawing/2014/main" id="{EB33089A-F0D4-F9E5-F315-8A324447E173}"/>
                </a:ext>
              </a:extLst>
            </p:cNvPr>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13" name="Google Shape;424;p43">
            <a:extLst>
              <a:ext uri="{FF2B5EF4-FFF2-40B4-BE49-F238E27FC236}">
                <a16:creationId xmlns:a16="http://schemas.microsoft.com/office/drawing/2014/main" id="{DA337BAC-DAB3-C875-EC6B-90C650BD2DBA}"/>
              </a:ext>
            </a:extLst>
          </p:cNvPr>
          <p:cNvGrpSpPr/>
          <p:nvPr/>
        </p:nvGrpSpPr>
        <p:grpSpPr>
          <a:xfrm>
            <a:off x="1113480" y="156240"/>
            <a:ext cx="90720" cy="3697200"/>
            <a:chOff x="1113480" y="156240"/>
            <a:chExt cx="90720" cy="3697200"/>
          </a:xfrm>
        </p:grpSpPr>
        <p:sp>
          <p:nvSpPr>
            <p:cNvPr id="314" name="Google Shape;425;p43">
              <a:extLst>
                <a:ext uri="{FF2B5EF4-FFF2-40B4-BE49-F238E27FC236}">
                  <a16:creationId xmlns:a16="http://schemas.microsoft.com/office/drawing/2014/main" id="{C0A0745A-490F-DE54-41A2-25EF6CEA2D06}"/>
                </a:ext>
              </a:extLst>
            </p:cNvPr>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315" name="Google Shape;426;p43">
              <a:extLst>
                <a:ext uri="{FF2B5EF4-FFF2-40B4-BE49-F238E27FC236}">
                  <a16:creationId xmlns:a16="http://schemas.microsoft.com/office/drawing/2014/main" id="{1D074A0F-BCCC-B253-EE21-439739C48D41}"/>
                </a:ext>
              </a:extLst>
            </p:cNvPr>
            <p:cNvCxnSpPr/>
            <p:nvPr/>
          </p:nvCxnSpPr>
          <p:spPr>
            <a:xfrm flipV="1">
              <a:off x="1121040" y="156240"/>
              <a:ext cx="360" cy="3434760"/>
            </a:xfrm>
            <a:prstGeom prst="straightConnector1">
              <a:avLst/>
            </a:prstGeom>
            <a:ln w="9525">
              <a:solidFill>
                <a:srgbClr val="FCFCFC"/>
              </a:solidFill>
              <a:round/>
            </a:ln>
          </p:spPr>
        </p:cxnSp>
      </p:grpSp>
    </p:spTree>
    <p:extLst>
      <p:ext uri="{BB962C8B-B14F-4D97-AF65-F5344CB8AC3E}">
        <p14:creationId xmlns:p14="http://schemas.microsoft.com/office/powerpoint/2010/main" val="416323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7037A-4273-50E4-8760-DF5AD1F267AF}"/>
            </a:ext>
          </a:extLst>
        </p:cNvPr>
        <p:cNvGrpSpPr/>
        <p:nvPr/>
      </p:nvGrpSpPr>
      <p:grpSpPr>
        <a:xfrm>
          <a:off x="0" y="0"/>
          <a:ext cx="0" cy="0"/>
          <a:chOff x="0" y="0"/>
          <a:chExt cx="0" cy="0"/>
        </a:xfrm>
      </p:grpSpPr>
      <p:sp>
        <p:nvSpPr>
          <p:cNvPr id="255" name="PlaceHolder 1">
            <a:extLst>
              <a:ext uri="{FF2B5EF4-FFF2-40B4-BE49-F238E27FC236}">
                <a16:creationId xmlns:a16="http://schemas.microsoft.com/office/drawing/2014/main" id="{59421F9F-E8C9-22E4-4FCB-8CEBBCBDA20C}"/>
              </a:ext>
            </a:extLst>
          </p:cNvPr>
          <p:cNvSpPr>
            <a:spLocks noGrp="1"/>
          </p:cNvSpPr>
          <p:nvPr>
            <p:ph type="title"/>
          </p:nvPr>
        </p:nvSpPr>
        <p:spPr>
          <a:xfrm>
            <a:off x="2885237" y="1822950"/>
            <a:ext cx="3373526" cy="748800"/>
          </a:xfrm>
          <a:prstGeom prst="rect">
            <a:avLst/>
          </a:prstGeom>
          <a:noFill/>
          <a:ln w="0">
            <a:noFill/>
          </a:ln>
        </p:spPr>
        <p:txBody>
          <a:bodyPr lIns="91440" tIns="91440" rIns="91440" bIns="91440" anchor="b">
            <a:noAutofit/>
          </a:bodyPr>
          <a:lstStyle/>
          <a:p>
            <a:pPr indent="0">
              <a:lnSpc>
                <a:spcPct val="100000"/>
              </a:lnSpc>
              <a:buNone/>
              <a:tabLst>
                <a:tab pos="0" algn="l"/>
              </a:tabLst>
            </a:pPr>
            <a:r>
              <a:rPr lang="en" sz="5400" b="0" strike="noStrike" spc="-1" dirty="0">
                <a:solidFill>
                  <a:schemeClr val="dk1"/>
                </a:solidFill>
                <a:latin typeface="Noto Serif Ethiopic"/>
                <a:ea typeface="Noto Serif Ethiopic"/>
              </a:rPr>
              <a:t>Thank You</a:t>
            </a:r>
            <a:endParaRPr lang="fr-FR" sz="5400" b="0" strike="noStrike" spc="-1" dirty="0">
              <a:solidFill>
                <a:schemeClr val="dk1"/>
              </a:solidFill>
              <a:latin typeface="Arial"/>
            </a:endParaRPr>
          </a:p>
        </p:txBody>
      </p:sp>
      <p:grpSp>
        <p:nvGrpSpPr>
          <p:cNvPr id="257" name="Google Shape;380;p40">
            <a:extLst>
              <a:ext uri="{FF2B5EF4-FFF2-40B4-BE49-F238E27FC236}">
                <a16:creationId xmlns:a16="http://schemas.microsoft.com/office/drawing/2014/main" id="{D55A1AFF-EE50-5FB6-86EC-64910D1C34E2}"/>
              </a:ext>
            </a:extLst>
          </p:cNvPr>
          <p:cNvGrpSpPr/>
          <p:nvPr/>
        </p:nvGrpSpPr>
        <p:grpSpPr>
          <a:xfrm rot="16200000" flipV="1">
            <a:off x="7211340" y="1498382"/>
            <a:ext cx="2922661" cy="180782"/>
            <a:chOff x="596880" y="4546080"/>
            <a:chExt cx="8385840" cy="91080"/>
          </a:xfrm>
        </p:grpSpPr>
        <p:cxnSp>
          <p:nvCxnSpPr>
            <p:cNvPr id="258" name="Google Shape;381;p40">
              <a:extLst>
                <a:ext uri="{FF2B5EF4-FFF2-40B4-BE49-F238E27FC236}">
                  <a16:creationId xmlns:a16="http://schemas.microsoft.com/office/drawing/2014/main" id="{CB0CFE5F-F3DE-1E90-1471-46167B161A48}"/>
                </a:ext>
              </a:extLst>
            </p:cNvPr>
            <p:cNvCxnSpPr/>
            <p:nvPr/>
          </p:nvCxnSpPr>
          <p:spPr>
            <a:xfrm flipH="1">
              <a:off x="596880" y="4546080"/>
              <a:ext cx="8386200" cy="360"/>
            </a:xfrm>
            <a:prstGeom prst="straightConnector1">
              <a:avLst/>
            </a:prstGeom>
            <a:ln w="9525">
              <a:solidFill>
                <a:srgbClr val="586847"/>
              </a:solidFill>
              <a:round/>
            </a:ln>
          </p:spPr>
        </p:cxnSp>
        <p:sp>
          <p:nvSpPr>
            <p:cNvPr id="259" name="Google Shape;382;p40">
              <a:extLst>
                <a:ext uri="{FF2B5EF4-FFF2-40B4-BE49-F238E27FC236}">
                  <a16:creationId xmlns:a16="http://schemas.microsoft.com/office/drawing/2014/main" id="{BD470F48-FAFB-BF72-4F28-A4F18329C44A}"/>
                </a:ext>
              </a:extLst>
            </p:cNvPr>
            <p:cNvSpPr/>
            <p:nvPr/>
          </p:nvSpPr>
          <p:spPr>
            <a:xfrm rot="10800000">
              <a:off x="597600" y="454644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0" name="Google Shape;383;p40">
            <a:extLst>
              <a:ext uri="{FF2B5EF4-FFF2-40B4-BE49-F238E27FC236}">
                <a16:creationId xmlns:a16="http://schemas.microsoft.com/office/drawing/2014/main" id="{A7554CFD-4DFC-A630-5A79-2F24E036F075}"/>
              </a:ext>
            </a:extLst>
          </p:cNvPr>
          <p:cNvGrpSpPr/>
          <p:nvPr/>
        </p:nvGrpSpPr>
        <p:grpSpPr>
          <a:xfrm rot="16200000">
            <a:off x="7074270" y="-1521094"/>
            <a:ext cx="90720" cy="3705840"/>
            <a:chOff x="7952400" y="1292040"/>
            <a:chExt cx="90720" cy="3705840"/>
          </a:xfrm>
        </p:grpSpPr>
        <p:sp>
          <p:nvSpPr>
            <p:cNvPr id="261" name="Google Shape;384;p40">
              <a:extLst>
                <a:ext uri="{FF2B5EF4-FFF2-40B4-BE49-F238E27FC236}">
                  <a16:creationId xmlns:a16="http://schemas.microsoft.com/office/drawing/2014/main" id="{62D8649F-2C03-1A55-F7D8-6F6F5C1FB38A}"/>
                </a:ext>
              </a:extLst>
            </p:cNvPr>
            <p:cNvSpPr/>
            <p:nvPr/>
          </p:nvSpPr>
          <p:spPr>
            <a:xfrm rot="5400000">
              <a:off x="7745400" y="1499400"/>
              <a:ext cx="504720" cy="907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62" name="Google Shape;385;p40">
              <a:extLst>
                <a:ext uri="{FF2B5EF4-FFF2-40B4-BE49-F238E27FC236}">
                  <a16:creationId xmlns:a16="http://schemas.microsoft.com/office/drawing/2014/main" id="{E0CBFB28-6B2F-ABF9-C5BF-5E32F2D76E42}"/>
                </a:ext>
              </a:extLst>
            </p:cNvPr>
            <p:cNvCxnSpPr/>
            <p:nvPr/>
          </p:nvCxnSpPr>
          <p:spPr>
            <a:xfrm>
              <a:off x="8042760" y="1292040"/>
              <a:ext cx="360" cy="3706200"/>
            </a:xfrm>
            <a:prstGeom prst="straightConnector1">
              <a:avLst/>
            </a:prstGeom>
            <a:ln w="9525">
              <a:solidFill>
                <a:srgbClr val="586847"/>
              </a:solidFill>
              <a:round/>
            </a:ln>
          </p:spPr>
        </p:cxnSp>
      </p:grpSp>
    </p:spTree>
    <p:extLst>
      <p:ext uri="{BB962C8B-B14F-4D97-AF65-F5344CB8AC3E}">
        <p14:creationId xmlns:p14="http://schemas.microsoft.com/office/powerpoint/2010/main" val="683163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PlaceHolder 2"/>
          <p:cNvSpPr>
            <a:spLocks noGrp="1"/>
          </p:cNvSpPr>
          <p:nvPr>
            <p:ph type="title"/>
          </p:nvPr>
        </p:nvSpPr>
        <p:spPr>
          <a:xfrm>
            <a:off x="3690827" y="395707"/>
            <a:ext cx="1762346"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2400" b="1" dirty="0"/>
              <a:t>Situation </a:t>
            </a:r>
            <a:endParaRPr lang="fr-FR" sz="2400" b="1" strike="noStrike" spc="-1" dirty="0">
              <a:solidFill>
                <a:schemeClr val="dk1"/>
              </a:solidFill>
              <a:latin typeface="Arial"/>
            </a:endParaRPr>
          </a:p>
        </p:txBody>
      </p:sp>
      <p:grpSp>
        <p:nvGrpSpPr>
          <p:cNvPr id="265" name="Google Shape;421;p43"/>
          <p:cNvGrpSpPr/>
          <p:nvPr/>
        </p:nvGrpSpPr>
        <p:grpSpPr>
          <a:xfrm>
            <a:off x="181080" y="508680"/>
            <a:ext cx="8385840" cy="90720"/>
            <a:chOff x="181080" y="508680"/>
            <a:chExt cx="8385840" cy="90720"/>
          </a:xfrm>
        </p:grpSpPr>
        <p:cxnSp>
          <p:nvCxnSpPr>
            <p:cNvPr id="266" name="Google Shape;422;p43"/>
            <p:cNvCxnSpPr/>
            <p:nvPr/>
          </p:nvCxnSpPr>
          <p:spPr>
            <a:xfrm>
              <a:off x="181080" y="599400"/>
              <a:ext cx="8386200" cy="360"/>
            </a:xfrm>
            <a:prstGeom prst="straightConnector1">
              <a:avLst/>
            </a:prstGeom>
            <a:ln w="9525">
              <a:solidFill>
                <a:srgbClr val="FCFCFC"/>
              </a:solidFill>
              <a:round/>
            </a:ln>
          </p:spPr>
        </p:cxnSp>
        <p:sp>
          <p:nvSpPr>
            <p:cNvPr id="267" name="Google Shape;423;p43"/>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8" name="Google Shape;424;p43"/>
          <p:cNvGrpSpPr/>
          <p:nvPr/>
        </p:nvGrpSpPr>
        <p:grpSpPr>
          <a:xfrm>
            <a:off x="676101" y="199103"/>
            <a:ext cx="90720" cy="3697200"/>
            <a:chOff x="1113480" y="156240"/>
            <a:chExt cx="90720" cy="3697200"/>
          </a:xfrm>
        </p:grpSpPr>
        <p:sp>
          <p:nvSpPr>
            <p:cNvPr id="269" name="Google Shape;425;p43"/>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70" name="Google Shape;426;p43"/>
            <p:cNvCxnSpPr/>
            <p:nvPr/>
          </p:nvCxnSpPr>
          <p:spPr>
            <a:xfrm flipV="1">
              <a:off x="1121040" y="156240"/>
              <a:ext cx="360" cy="3434760"/>
            </a:xfrm>
            <a:prstGeom prst="straightConnector1">
              <a:avLst/>
            </a:prstGeom>
            <a:ln w="9525">
              <a:solidFill>
                <a:srgbClr val="FCFCFC"/>
              </a:solidFill>
              <a:round/>
            </a:ln>
          </p:spPr>
        </p:cxnSp>
      </p:grpSp>
      <p:sp>
        <p:nvSpPr>
          <p:cNvPr id="3" name="Rectangle 1">
            <a:extLst>
              <a:ext uri="{FF2B5EF4-FFF2-40B4-BE49-F238E27FC236}">
                <a16:creationId xmlns:a16="http://schemas.microsoft.com/office/drawing/2014/main" id="{E45F7CC8-1D75-D02D-FF3A-ED72B2EE1CB3}"/>
              </a:ext>
            </a:extLst>
          </p:cNvPr>
          <p:cNvSpPr>
            <a:spLocks noChangeArrowheads="1"/>
          </p:cNvSpPr>
          <p:nvPr/>
        </p:nvSpPr>
        <p:spPr bwMode="auto">
          <a:xfrm>
            <a:off x="1211761" y="1649387"/>
            <a:ext cx="725613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The current admissions process is largely manual, outdated, and fragmented across multiple departments. It relies on spreadsheets, email communications, and disconnected legacy systems.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These inefficiencies lead to delays in application processing, poor candidate communication, and high administrative workload for admissions staff.</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Stakeholders struggle with limited visibility into application statuses, lack of real-time updates, and difficulty retrieving applicant data on demand.</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As the volume of applications grows and student expectations evolve, institutions need a more responsive, automated, and collaborative system to manage the admissions workflow effectively.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20AA3-FAA3-03D1-1AF2-11D2B46BC231}"/>
            </a:ext>
          </a:extLst>
        </p:cNvPr>
        <p:cNvGrpSpPr/>
        <p:nvPr/>
      </p:nvGrpSpPr>
      <p:grpSpPr>
        <a:xfrm>
          <a:off x="0" y="0"/>
          <a:ext cx="0" cy="0"/>
          <a:chOff x="0" y="0"/>
          <a:chExt cx="0" cy="0"/>
        </a:xfrm>
      </p:grpSpPr>
      <p:sp>
        <p:nvSpPr>
          <p:cNvPr id="264" name="PlaceHolder 2">
            <a:extLst>
              <a:ext uri="{FF2B5EF4-FFF2-40B4-BE49-F238E27FC236}">
                <a16:creationId xmlns:a16="http://schemas.microsoft.com/office/drawing/2014/main" id="{F55A5DD0-DC81-EC97-4BBC-3CD71FB02DB7}"/>
              </a:ext>
            </a:extLst>
          </p:cNvPr>
          <p:cNvSpPr>
            <a:spLocks noGrp="1"/>
          </p:cNvSpPr>
          <p:nvPr>
            <p:ph type="title"/>
          </p:nvPr>
        </p:nvSpPr>
        <p:spPr>
          <a:xfrm>
            <a:off x="3558510" y="309297"/>
            <a:ext cx="1484100"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1800" b="1" dirty="0"/>
              <a:t> PROBLEM</a:t>
            </a:r>
            <a:endParaRPr lang="fr-FR" sz="1800" b="1" strike="noStrike" spc="-1" dirty="0">
              <a:solidFill>
                <a:schemeClr val="dk1"/>
              </a:solidFill>
              <a:latin typeface="Arial"/>
            </a:endParaRPr>
          </a:p>
        </p:txBody>
      </p:sp>
      <p:grpSp>
        <p:nvGrpSpPr>
          <p:cNvPr id="265" name="Google Shape;421;p43">
            <a:extLst>
              <a:ext uri="{FF2B5EF4-FFF2-40B4-BE49-F238E27FC236}">
                <a16:creationId xmlns:a16="http://schemas.microsoft.com/office/drawing/2014/main" id="{705931BA-4336-3B67-0EA1-D8BE85032E2F}"/>
              </a:ext>
            </a:extLst>
          </p:cNvPr>
          <p:cNvGrpSpPr/>
          <p:nvPr/>
        </p:nvGrpSpPr>
        <p:grpSpPr>
          <a:xfrm>
            <a:off x="181080" y="508680"/>
            <a:ext cx="8385840" cy="90720"/>
            <a:chOff x="181080" y="508680"/>
            <a:chExt cx="8385840" cy="90720"/>
          </a:xfrm>
        </p:grpSpPr>
        <p:cxnSp>
          <p:nvCxnSpPr>
            <p:cNvPr id="266" name="Google Shape;422;p43">
              <a:extLst>
                <a:ext uri="{FF2B5EF4-FFF2-40B4-BE49-F238E27FC236}">
                  <a16:creationId xmlns:a16="http://schemas.microsoft.com/office/drawing/2014/main" id="{611F8177-25BA-C5F4-7B53-6A4AF254FC5D}"/>
                </a:ext>
              </a:extLst>
            </p:cNvPr>
            <p:cNvCxnSpPr/>
            <p:nvPr/>
          </p:nvCxnSpPr>
          <p:spPr>
            <a:xfrm>
              <a:off x="181080" y="599400"/>
              <a:ext cx="8386200" cy="360"/>
            </a:xfrm>
            <a:prstGeom prst="straightConnector1">
              <a:avLst/>
            </a:prstGeom>
            <a:ln w="9525">
              <a:solidFill>
                <a:srgbClr val="FCFCFC"/>
              </a:solidFill>
              <a:round/>
            </a:ln>
          </p:spPr>
        </p:cxnSp>
        <p:sp>
          <p:nvSpPr>
            <p:cNvPr id="267" name="Google Shape;423;p43">
              <a:extLst>
                <a:ext uri="{FF2B5EF4-FFF2-40B4-BE49-F238E27FC236}">
                  <a16:creationId xmlns:a16="http://schemas.microsoft.com/office/drawing/2014/main" id="{22ADEE7D-8793-7C7B-C962-E7FD2F6F83F4}"/>
                </a:ext>
              </a:extLst>
            </p:cNvPr>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8" name="Google Shape;424;p43">
            <a:extLst>
              <a:ext uri="{FF2B5EF4-FFF2-40B4-BE49-F238E27FC236}">
                <a16:creationId xmlns:a16="http://schemas.microsoft.com/office/drawing/2014/main" id="{91AB2127-1138-8E59-8EF4-C8023BDE24D1}"/>
              </a:ext>
            </a:extLst>
          </p:cNvPr>
          <p:cNvGrpSpPr/>
          <p:nvPr/>
        </p:nvGrpSpPr>
        <p:grpSpPr>
          <a:xfrm>
            <a:off x="531360" y="184815"/>
            <a:ext cx="90720" cy="3697200"/>
            <a:chOff x="1113480" y="156240"/>
            <a:chExt cx="90720" cy="3697200"/>
          </a:xfrm>
        </p:grpSpPr>
        <p:sp>
          <p:nvSpPr>
            <p:cNvPr id="269" name="Google Shape;425;p43">
              <a:extLst>
                <a:ext uri="{FF2B5EF4-FFF2-40B4-BE49-F238E27FC236}">
                  <a16:creationId xmlns:a16="http://schemas.microsoft.com/office/drawing/2014/main" id="{9C71A21B-EF1E-A139-5B97-36AB24DD276A}"/>
                </a:ext>
              </a:extLst>
            </p:cNvPr>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70" name="Google Shape;426;p43">
              <a:extLst>
                <a:ext uri="{FF2B5EF4-FFF2-40B4-BE49-F238E27FC236}">
                  <a16:creationId xmlns:a16="http://schemas.microsoft.com/office/drawing/2014/main" id="{D3701602-D418-6BB4-4B83-499D3EC229FA}"/>
                </a:ext>
              </a:extLst>
            </p:cNvPr>
            <p:cNvCxnSpPr/>
            <p:nvPr/>
          </p:nvCxnSpPr>
          <p:spPr>
            <a:xfrm flipV="1">
              <a:off x="1121040" y="156240"/>
              <a:ext cx="360" cy="3434760"/>
            </a:xfrm>
            <a:prstGeom prst="straightConnector1">
              <a:avLst/>
            </a:prstGeom>
            <a:ln w="9525">
              <a:solidFill>
                <a:srgbClr val="FCFCFC"/>
              </a:solidFill>
              <a:round/>
            </a:ln>
          </p:spPr>
        </p:cxnSp>
      </p:grpSp>
      <p:sp>
        <p:nvSpPr>
          <p:cNvPr id="2" name="Rectangle 1">
            <a:extLst>
              <a:ext uri="{FF2B5EF4-FFF2-40B4-BE49-F238E27FC236}">
                <a16:creationId xmlns:a16="http://schemas.microsoft.com/office/drawing/2014/main" id="{EA589732-54AD-6DDE-5EBA-40730ACAB4B2}"/>
              </a:ext>
            </a:extLst>
          </p:cNvPr>
          <p:cNvSpPr>
            <a:spLocks noChangeArrowheads="1"/>
          </p:cNvSpPr>
          <p:nvPr/>
        </p:nvSpPr>
        <p:spPr bwMode="auto">
          <a:xfrm>
            <a:off x="664227" y="1415121"/>
            <a:ext cx="7902333"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Lack of Automation</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The absence of a centralized digital system leads to redundant data entry, human errors, and slow turnaround times.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Poor Collaboration</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Communication gaps between departments (Admissions, IT, Faculty) cause process bottlenecks and inconsistent candidate experiences.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Inflexibility to Change</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Current systems cannot easily adapt to changing academic policies or intake cycles, making it hard to implement updates without disruption.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Data Challenges</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Difficulty in accessing, updating, and reporting on real-time applicant data affects decision-making and slows down the process.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User Dissatisfaction</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Both internal users (staff) and external users (applicants) face frustration due to delays, lack of transparency, and inconsistent information.</a:t>
            </a:r>
          </a:p>
        </p:txBody>
      </p:sp>
    </p:spTree>
    <p:extLst>
      <p:ext uri="{BB962C8B-B14F-4D97-AF65-F5344CB8AC3E}">
        <p14:creationId xmlns:p14="http://schemas.microsoft.com/office/powerpoint/2010/main" val="947117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F2C0F-B1F8-85C3-A433-577447AF3263}"/>
            </a:ext>
          </a:extLst>
        </p:cNvPr>
        <p:cNvGrpSpPr/>
        <p:nvPr/>
      </p:nvGrpSpPr>
      <p:grpSpPr>
        <a:xfrm>
          <a:off x="0" y="0"/>
          <a:ext cx="0" cy="0"/>
          <a:chOff x="0" y="0"/>
          <a:chExt cx="0" cy="0"/>
        </a:xfrm>
      </p:grpSpPr>
      <p:sp>
        <p:nvSpPr>
          <p:cNvPr id="264" name="PlaceHolder 2">
            <a:extLst>
              <a:ext uri="{FF2B5EF4-FFF2-40B4-BE49-F238E27FC236}">
                <a16:creationId xmlns:a16="http://schemas.microsoft.com/office/drawing/2014/main" id="{31B14B95-0DBA-29BB-5B6A-FED24F5F4465}"/>
              </a:ext>
            </a:extLst>
          </p:cNvPr>
          <p:cNvSpPr>
            <a:spLocks noGrp="1"/>
          </p:cNvSpPr>
          <p:nvPr>
            <p:ph type="title"/>
          </p:nvPr>
        </p:nvSpPr>
        <p:spPr>
          <a:xfrm>
            <a:off x="3110637" y="184815"/>
            <a:ext cx="1959986"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1400" b="1" dirty="0"/>
              <a:t> OPPORTUNITY</a:t>
            </a:r>
            <a:endParaRPr lang="fr-FR" sz="1400" b="1" strike="noStrike" spc="-1" dirty="0">
              <a:solidFill>
                <a:schemeClr val="dk1"/>
              </a:solidFill>
              <a:latin typeface="Arial"/>
            </a:endParaRPr>
          </a:p>
        </p:txBody>
      </p:sp>
      <p:grpSp>
        <p:nvGrpSpPr>
          <p:cNvPr id="265" name="Google Shape;421;p43">
            <a:extLst>
              <a:ext uri="{FF2B5EF4-FFF2-40B4-BE49-F238E27FC236}">
                <a16:creationId xmlns:a16="http://schemas.microsoft.com/office/drawing/2014/main" id="{F3BA8417-554C-9247-6BF5-77EE75109822}"/>
              </a:ext>
            </a:extLst>
          </p:cNvPr>
          <p:cNvGrpSpPr/>
          <p:nvPr/>
        </p:nvGrpSpPr>
        <p:grpSpPr>
          <a:xfrm>
            <a:off x="181080" y="508680"/>
            <a:ext cx="8385840" cy="90720"/>
            <a:chOff x="181080" y="508680"/>
            <a:chExt cx="8385840" cy="90720"/>
          </a:xfrm>
        </p:grpSpPr>
        <p:cxnSp>
          <p:nvCxnSpPr>
            <p:cNvPr id="266" name="Google Shape;422;p43">
              <a:extLst>
                <a:ext uri="{FF2B5EF4-FFF2-40B4-BE49-F238E27FC236}">
                  <a16:creationId xmlns:a16="http://schemas.microsoft.com/office/drawing/2014/main" id="{D272132C-F3AE-2FB8-BA21-BCB42E44DFB7}"/>
                </a:ext>
              </a:extLst>
            </p:cNvPr>
            <p:cNvCxnSpPr/>
            <p:nvPr/>
          </p:nvCxnSpPr>
          <p:spPr>
            <a:xfrm>
              <a:off x="181080" y="599400"/>
              <a:ext cx="8386200" cy="360"/>
            </a:xfrm>
            <a:prstGeom prst="straightConnector1">
              <a:avLst/>
            </a:prstGeom>
            <a:ln w="9525">
              <a:solidFill>
                <a:srgbClr val="FCFCFC"/>
              </a:solidFill>
              <a:round/>
            </a:ln>
          </p:spPr>
        </p:cxnSp>
        <p:sp>
          <p:nvSpPr>
            <p:cNvPr id="267" name="Google Shape;423;p43">
              <a:extLst>
                <a:ext uri="{FF2B5EF4-FFF2-40B4-BE49-F238E27FC236}">
                  <a16:creationId xmlns:a16="http://schemas.microsoft.com/office/drawing/2014/main" id="{CDADF3F8-0D97-6A0F-2CA2-3C4E791DC7C7}"/>
                </a:ext>
              </a:extLst>
            </p:cNvPr>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8" name="Google Shape;424;p43">
            <a:extLst>
              <a:ext uri="{FF2B5EF4-FFF2-40B4-BE49-F238E27FC236}">
                <a16:creationId xmlns:a16="http://schemas.microsoft.com/office/drawing/2014/main" id="{AA1777DD-5302-56B7-0B7C-476A08A2A3A8}"/>
              </a:ext>
            </a:extLst>
          </p:cNvPr>
          <p:cNvGrpSpPr/>
          <p:nvPr/>
        </p:nvGrpSpPr>
        <p:grpSpPr>
          <a:xfrm>
            <a:off x="531360" y="184815"/>
            <a:ext cx="90720" cy="3697200"/>
            <a:chOff x="1113480" y="156240"/>
            <a:chExt cx="90720" cy="3697200"/>
          </a:xfrm>
        </p:grpSpPr>
        <p:sp>
          <p:nvSpPr>
            <p:cNvPr id="269" name="Google Shape;425;p43">
              <a:extLst>
                <a:ext uri="{FF2B5EF4-FFF2-40B4-BE49-F238E27FC236}">
                  <a16:creationId xmlns:a16="http://schemas.microsoft.com/office/drawing/2014/main" id="{DFBAD37D-B2AC-CC16-DE5B-F419070F39C3}"/>
                </a:ext>
              </a:extLst>
            </p:cNvPr>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70" name="Google Shape;426;p43">
              <a:extLst>
                <a:ext uri="{FF2B5EF4-FFF2-40B4-BE49-F238E27FC236}">
                  <a16:creationId xmlns:a16="http://schemas.microsoft.com/office/drawing/2014/main" id="{2E1238A6-AECD-50AA-F4CC-67F92D2E6CA6}"/>
                </a:ext>
              </a:extLst>
            </p:cNvPr>
            <p:cNvCxnSpPr/>
            <p:nvPr/>
          </p:nvCxnSpPr>
          <p:spPr>
            <a:xfrm flipV="1">
              <a:off x="1121040" y="156240"/>
              <a:ext cx="360" cy="3434760"/>
            </a:xfrm>
            <a:prstGeom prst="straightConnector1">
              <a:avLst/>
            </a:prstGeom>
            <a:ln w="9525">
              <a:solidFill>
                <a:srgbClr val="FCFCFC"/>
              </a:solidFill>
              <a:round/>
            </a:ln>
          </p:spPr>
        </p:cxnSp>
      </p:grpSp>
      <p:sp>
        <p:nvSpPr>
          <p:cNvPr id="2" name="Rectangle 1">
            <a:extLst>
              <a:ext uri="{FF2B5EF4-FFF2-40B4-BE49-F238E27FC236}">
                <a16:creationId xmlns:a16="http://schemas.microsoft.com/office/drawing/2014/main" id="{68C5D88A-799B-9C8A-337F-E0DE5F191BEF}"/>
              </a:ext>
            </a:extLst>
          </p:cNvPr>
          <p:cNvSpPr>
            <a:spLocks noChangeArrowheads="1"/>
          </p:cNvSpPr>
          <p:nvPr/>
        </p:nvSpPr>
        <p:spPr bwMode="auto">
          <a:xfrm flipV="1">
            <a:off x="1463176" y="5085296"/>
            <a:ext cx="63645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 </a:t>
            </a:r>
            <a:endParaRPr kumimoji="0" lang="en-US" altLang="en-US" sz="1600" b="0" i="0" u="none" strike="noStrike" cap="none" normalizeH="0" baseline="0" dirty="0">
              <a:ln>
                <a:noFill/>
              </a:ln>
              <a:solidFill>
                <a:schemeClr val="accent6"/>
              </a:solidFill>
              <a:effectLst/>
              <a:latin typeface="Arial" panose="020B0604020202020204" pitchFamily="34" charset="0"/>
            </a:endParaRPr>
          </a:p>
        </p:txBody>
      </p:sp>
      <p:sp>
        <p:nvSpPr>
          <p:cNvPr id="3" name="Rectangle 1">
            <a:extLst>
              <a:ext uri="{FF2B5EF4-FFF2-40B4-BE49-F238E27FC236}">
                <a16:creationId xmlns:a16="http://schemas.microsoft.com/office/drawing/2014/main" id="{1742840A-DD5E-6302-8BAD-DA09077B68B4}"/>
              </a:ext>
            </a:extLst>
          </p:cNvPr>
          <p:cNvSpPr>
            <a:spLocks noChangeArrowheads="1"/>
          </p:cNvSpPr>
          <p:nvPr/>
        </p:nvSpPr>
        <p:spPr bwMode="auto">
          <a:xfrm>
            <a:off x="798947" y="1558667"/>
            <a:ext cx="797357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Agile Implementation</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Leveraging Agile methodology ensures continuous feedback and frequent delivery, reducing risks and increasing user satisfaction.</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Improved Efficiency</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Automation of workflows will reduce manual tasks, speed up application processing, and allow staff to focus on higher-value work.</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Enhanced Collaboration</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A unified platform enables real-time access and seamless communication across departments.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Better Decision-Making</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Centralized, accurate, and timely data will improve reporting and forecasting for admissions planning.</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600" b="1" i="0" u="sng" strike="noStrike" cap="none" normalizeH="0" baseline="0" dirty="0">
                <a:ln>
                  <a:noFill/>
                </a:ln>
                <a:solidFill>
                  <a:schemeClr val="accent6"/>
                </a:solidFill>
                <a:effectLst/>
                <a:latin typeface="Arial" panose="020B0604020202020204" pitchFamily="34" charset="0"/>
              </a:rPr>
              <a:t>Scalability</a:t>
            </a:r>
            <a:r>
              <a:rPr kumimoji="0" lang="en-US" altLang="en-US" sz="1600" b="1" i="0" u="none" strike="noStrike" cap="none" normalizeH="0" baseline="0" dirty="0">
                <a:ln>
                  <a:noFill/>
                </a:ln>
                <a:solidFill>
                  <a:schemeClr val="accent6"/>
                </a:solidFill>
                <a:effectLst/>
                <a:latin typeface="Arial" panose="020B0604020202020204" pitchFamily="34" charset="0"/>
              </a:rPr>
              <a:t>:</a:t>
            </a:r>
            <a:r>
              <a:rPr kumimoji="0" lang="en-US" altLang="en-US" sz="1600" b="0" i="0" u="none" strike="noStrike" cap="none" normalizeH="0" baseline="0" dirty="0">
                <a:ln>
                  <a:noFill/>
                </a:ln>
                <a:solidFill>
                  <a:schemeClr val="accent6"/>
                </a:solidFill>
                <a:effectLst/>
                <a:latin typeface="Arial" panose="020B0604020202020204" pitchFamily="34" charset="0"/>
              </a:rPr>
              <a:t> A modular, modern system can be tailored and scaled for future academic programs, campuses, or intake channels.</a:t>
            </a:r>
          </a:p>
        </p:txBody>
      </p:sp>
    </p:spTree>
    <p:extLst>
      <p:ext uri="{BB962C8B-B14F-4D97-AF65-F5344CB8AC3E}">
        <p14:creationId xmlns:p14="http://schemas.microsoft.com/office/powerpoint/2010/main" val="1739635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1822534" y="2264591"/>
            <a:ext cx="6043612" cy="2071687"/>
          </a:xfrm>
          <a:prstGeom prst="rect">
            <a:avLst/>
          </a:prstGeom>
          <a:noFill/>
          <a:ln w="0">
            <a:noFill/>
          </a:ln>
        </p:spPr>
        <p:txBody>
          <a:bodyPr lIns="91440" tIns="91440" rIns="91440" bIns="91440" anchor="b">
            <a:noAutofit/>
          </a:bodyPr>
          <a:lstStyle/>
          <a:p>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br>
              <a:rPr lang="en-US" sz="1200" dirty="0">
                <a:solidFill>
                  <a:schemeClr val="bg1"/>
                </a:solidFill>
              </a:rPr>
            </a:br>
            <a:r>
              <a:rPr lang="en-US" sz="1200" dirty="0">
                <a:solidFill>
                  <a:schemeClr val="bg1"/>
                </a:solidFill>
              </a:rPr>
              <a:t>The goal of this project is to thoroughly analyze the current graduate admissions workflow, identifying pain points, inefficiencies, and manual processes that hinder productivity and user satisfaction. This includes assessing how data is captured, stored, accessed, and shared across departments.</a:t>
            </a:r>
            <a:br>
              <a:rPr lang="en-US" sz="1200" dirty="0">
                <a:solidFill>
                  <a:schemeClr val="bg1"/>
                </a:solidFill>
              </a:rPr>
            </a:br>
            <a:br>
              <a:rPr lang="en-US" sz="1200" dirty="0">
                <a:solidFill>
                  <a:schemeClr val="bg1"/>
                </a:solidFill>
              </a:rPr>
            </a:br>
            <a:r>
              <a:rPr lang="en-US" sz="1200" dirty="0">
                <a:solidFill>
                  <a:schemeClr val="bg1"/>
                </a:solidFill>
              </a:rPr>
              <a:t>Based on this analysis, the project aims to select and implement a modern, scalable, and user-friendly candidate tracking system that aligns with the institution’s long-term digital strategy. The selected solution should streamline the end-to-end admissions process, from application intake to final enrollment, by automating repetitive tasks, enabling seamless collaboration among stakeholders, and ensuring real-time access to accurate applicant data.</a:t>
            </a:r>
            <a:br>
              <a:rPr lang="en-US" sz="1200" dirty="0">
                <a:solidFill>
                  <a:schemeClr val="bg1"/>
                </a:solidFill>
              </a:rPr>
            </a:br>
            <a:br>
              <a:rPr lang="en-US" sz="1200" dirty="0">
                <a:solidFill>
                  <a:schemeClr val="bg1"/>
                </a:solidFill>
              </a:rPr>
            </a:br>
            <a:r>
              <a:rPr lang="en-US" sz="1200" dirty="0">
                <a:solidFill>
                  <a:schemeClr val="bg1"/>
                </a:solidFill>
              </a:rPr>
              <a:t>Ultimately, the implementation of this new system should lead to </a:t>
            </a:r>
            <a:r>
              <a:rPr lang="en-US" sz="1200" b="1" dirty="0">
                <a:solidFill>
                  <a:schemeClr val="bg1"/>
                </a:solidFill>
              </a:rPr>
              <a:t>enhanced data accessibility, improved data integrity, faster processing times</a:t>
            </a:r>
            <a:r>
              <a:rPr lang="en-US" sz="1200" dirty="0">
                <a:solidFill>
                  <a:schemeClr val="bg1"/>
                </a:solidFill>
              </a:rPr>
              <a:t>, and a </a:t>
            </a:r>
            <a:r>
              <a:rPr lang="en-US" sz="1200" b="1" dirty="0">
                <a:solidFill>
                  <a:schemeClr val="bg1"/>
                </a:solidFill>
              </a:rPr>
              <a:t>significantly improved experience</a:t>
            </a:r>
            <a:r>
              <a:rPr lang="en-US" sz="1200" dirty="0">
                <a:solidFill>
                  <a:schemeClr val="bg1"/>
                </a:solidFill>
              </a:rPr>
              <a:t> for both the admissions staff and prospective students.</a:t>
            </a:r>
            <a:br>
              <a:rPr lang="en-US" sz="1200" dirty="0">
                <a:solidFill>
                  <a:schemeClr val="bg1"/>
                </a:solidFill>
              </a:rPr>
            </a:br>
            <a:endParaRPr lang="fr-FR" sz="1200" b="0" strike="noStrike" spc="-1" dirty="0">
              <a:solidFill>
                <a:schemeClr val="bg1"/>
              </a:solidFill>
              <a:latin typeface="Arial"/>
            </a:endParaRPr>
          </a:p>
        </p:txBody>
      </p:sp>
      <p:sp>
        <p:nvSpPr>
          <p:cNvPr id="273" name="PlaceHolder 3"/>
          <p:cNvSpPr>
            <a:spLocks noGrp="1"/>
          </p:cNvSpPr>
          <p:nvPr>
            <p:ph type="title"/>
          </p:nvPr>
        </p:nvSpPr>
        <p:spPr>
          <a:xfrm>
            <a:off x="738310" y="807222"/>
            <a:ext cx="8212060" cy="837720"/>
          </a:xfrm>
          <a:prstGeom prst="rect">
            <a:avLst/>
          </a:prstGeom>
          <a:noFill/>
          <a:ln w="0">
            <a:noFill/>
          </a:ln>
        </p:spPr>
        <p:txBody>
          <a:bodyPr lIns="91440" tIns="91440" rIns="91440" bIns="91440" anchor="ctr">
            <a:normAutofit/>
          </a:bodyPr>
          <a:lstStyle/>
          <a:p>
            <a:pPr indent="0" algn="ctr">
              <a:lnSpc>
                <a:spcPct val="100000"/>
              </a:lnSpc>
              <a:buNone/>
              <a:tabLst>
                <a:tab pos="0" algn="l"/>
              </a:tabLst>
            </a:pPr>
            <a:r>
              <a:rPr lang="en" sz="2400" b="0" strike="noStrike" spc="-1" dirty="0">
                <a:solidFill>
                  <a:schemeClr val="dk2"/>
                </a:solidFill>
                <a:latin typeface="Noto Serif Ethiopic"/>
                <a:ea typeface="Noto Serif Ethiopic"/>
              </a:rPr>
              <a:t> </a:t>
            </a:r>
            <a:r>
              <a:rPr lang="en-US" sz="2400" dirty="0"/>
              <a:t>Purpose Statement (Goals)</a:t>
            </a:r>
            <a:endParaRPr lang="fr-FR" sz="2400" b="0" strike="noStrike" spc="-1" dirty="0">
              <a:solidFill>
                <a:schemeClr val="dk1"/>
              </a:solidFill>
              <a:latin typeface="Arial"/>
            </a:endParaRPr>
          </a:p>
        </p:txBody>
      </p:sp>
      <p:grpSp>
        <p:nvGrpSpPr>
          <p:cNvPr id="274" name="Google Shape;524;p52"/>
          <p:cNvGrpSpPr/>
          <p:nvPr/>
        </p:nvGrpSpPr>
        <p:grpSpPr>
          <a:xfrm>
            <a:off x="181080" y="508680"/>
            <a:ext cx="8385840" cy="90720"/>
            <a:chOff x="181080" y="508680"/>
            <a:chExt cx="8385840" cy="90720"/>
          </a:xfrm>
        </p:grpSpPr>
        <p:cxnSp>
          <p:nvCxnSpPr>
            <p:cNvPr id="275" name="Google Shape;525;p52"/>
            <p:cNvCxnSpPr/>
            <p:nvPr/>
          </p:nvCxnSpPr>
          <p:spPr>
            <a:xfrm>
              <a:off x="181080" y="599400"/>
              <a:ext cx="8386200" cy="360"/>
            </a:xfrm>
            <a:prstGeom prst="straightConnector1">
              <a:avLst/>
            </a:prstGeom>
            <a:ln w="9525">
              <a:solidFill>
                <a:srgbClr val="FCFCFC"/>
              </a:solidFill>
              <a:round/>
            </a:ln>
          </p:spPr>
        </p:cxnSp>
        <p:sp>
          <p:nvSpPr>
            <p:cNvPr id="276" name="Google Shape;526;p52"/>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77" name="Google Shape;527;p52"/>
          <p:cNvGrpSpPr/>
          <p:nvPr/>
        </p:nvGrpSpPr>
        <p:grpSpPr>
          <a:xfrm>
            <a:off x="1113480" y="156240"/>
            <a:ext cx="90720" cy="3697200"/>
            <a:chOff x="1113480" y="156240"/>
            <a:chExt cx="90720" cy="3697200"/>
          </a:xfrm>
        </p:grpSpPr>
        <p:sp>
          <p:nvSpPr>
            <p:cNvPr id="278" name="Google Shape;528;p52"/>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79" name="Google Shape;529;p52"/>
            <p:cNvCxnSpPr/>
            <p:nvPr/>
          </p:nvCxnSpPr>
          <p:spPr>
            <a:xfrm flipV="1">
              <a:off x="1121040" y="156240"/>
              <a:ext cx="360" cy="3434760"/>
            </a:xfrm>
            <a:prstGeom prst="straightConnector1">
              <a:avLst/>
            </a:prstGeom>
            <a:ln w="9525">
              <a:solidFill>
                <a:srgbClr val="FCFCFC"/>
              </a:solidFill>
              <a:round/>
            </a:ln>
          </p:spPr>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PlaceHolder 1"/>
          <p:cNvSpPr>
            <a:spLocks noGrp="1"/>
          </p:cNvSpPr>
          <p:nvPr>
            <p:ph type="subTitle"/>
          </p:nvPr>
        </p:nvSpPr>
        <p:spPr>
          <a:xfrm>
            <a:off x="1059536" y="2000160"/>
            <a:ext cx="3619080" cy="2079000"/>
          </a:xfrm>
          <a:prstGeom prst="rect">
            <a:avLst/>
          </a:prstGeom>
          <a:noFill/>
          <a:ln w="0">
            <a:noFill/>
          </a:ln>
        </p:spPr>
        <p:txBody>
          <a:bodyPr lIns="91440" tIns="91440" rIns="91440" bIns="91440" anchor="t">
            <a:normAutofit fontScale="85000" lnSpcReduction="20000"/>
          </a:bodyPr>
          <a:lstStyle/>
          <a:p>
            <a:r>
              <a:rPr lang="en-US" sz="1400" dirty="0"/>
              <a:t>Select solution based on Agile design criteria and backlog items</a:t>
            </a:r>
          </a:p>
          <a:p>
            <a:r>
              <a:rPr lang="en-US" sz="1300" dirty="0"/>
              <a:t>Prototype and test MVP in the first sprint</a:t>
            </a:r>
          </a:p>
          <a:p>
            <a:r>
              <a:rPr lang="en-US" sz="1400" dirty="0"/>
              <a:t>Secure data migration</a:t>
            </a:r>
          </a:p>
          <a:p>
            <a:r>
              <a:rPr lang="en-US" sz="1400" dirty="0"/>
              <a:t>Release incremental modules every 2 weeks</a:t>
            </a:r>
          </a:p>
          <a:p>
            <a:r>
              <a:rPr lang="en-US" sz="1400" dirty="0"/>
              <a:t>Gather continuous feedback through sprint reviews</a:t>
            </a:r>
          </a:p>
          <a:p>
            <a:r>
              <a:rPr lang="en-US" sz="1400" dirty="0"/>
              <a:t>Ensure system is user-friendly, scalable, and efficient</a:t>
            </a:r>
          </a:p>
          <a:p>
            <a:pPr marL="0" indent="0">
              <a:lnSpc>
                <a:spcPct val="100000"/>
              </a:lnSpc>
              <a:buNone/>
              <a:tabLst>
                <a:tab pos="0" algn="l"/>
              </a:tabLst>
            </a:pPr>
            <a:endParaRPr lang="en-US" sz="1200" b="0" strike="noStrike" spc="-1" dirty="0">
              <a:solidFill>
                <a:srgbClr val="000000"/>
              </a:solidFill>
              <a:latin typeface="OpenSymbol"/>
            </a:endParaRPr>
          </a:p>
        </p:txBody>
      </p:sp>
      <p:sp>
        <p:nvSpPr>
          <p:cNvPr id="281" name="PlaceHolder 2"/>
          <p:cNvSpPr>
            <a:spLocks noGrp="1"/>
          </p:cNvSpPr>
          <p:nvPr>
            <p:ph type="title"/>
          </p:nvPr>
        </p:nvSpPr>
        <p:spPr>
          <a:xfrm>
            <a:off x="723960" y="447840"/>
            <a:ext cx="7705440" cy="571320"/>
          </a:xfrm>
          <a:prstGeom prst="rect">
            <a:avLst/>
          </a:prstGeom>
          <a:noFill/>
          <a:ln w="0">
            <a:noFill/>
          </a:ln>
        </p:spPr>
        <p:txBody>
          <a:bodyPr lIns="91440" tIns="91440" rIns="91440" bIns="91440" anchor="t">
            <a:normAutofit fontScale="90000"/>
          </a:bodyPr>
          <a:lstStyle/>
          <a:p>
            <a:pPr indent="0" algn="ctr">
              <a:lnSpc>
                <a:spcPct val="100000"/>
              </a:lnSpc>
              <a:buNone/>
              <a:tabLst>
                <a:tab pos="0" algn="l"/>
              </a:tabLst>
            </a:pPr>
            <a:r>
              <a:rPr lang="en" sz="3500" b="0" strike="noStrike" spc="-1" dirty="0">
                <a:solidFill>
                  <a:schemeClr val="dk1"/>
                </a:solidFill>
                <a:latin typeface="Noto Serif Ethiopic"/>
                <a:ea typeface="Noto Serif Ethiopic"/>
              </a:rPr>
              <a:t> </a:t>
            </a:r>
            <a:r>
              <a:rPr lang="en-US" sz="3600" dirty="0"/>
              <a:t>Project Objectives</a:t>
            </a:r>
            <a:endParaRPr lang="fr-FR" sz="3500" b="0" strike="noStrike" spc="-1" dirty="0">
              <a:solidFill>
                <a:schemeClr val="dk1"/>
              </a:solidFill>
              <a:latin typeface="Arial"/>
            </a:endParaRPr>
          </a:p>
        </p:txBody>
      </p:sp>
      <p:pic>
        <p:nvPicPr>
          <p:cNvPr id="282" name="Google Shape;453;p46"/>
          <p:cNvPicPr/>
          <p:nvPr/>
        </p:nvPicPr>
        <p:blipFill>
          <a:blip r:embed="rId2"/>
          <a:srcRect t="24882" b="24882"/>
          <a:stretch/>
        </p:blipFill>
        <p:spPr>
          <a:xfrm>
            <a:off x="4789440" y="1603080"/>
            <a:ext cx="3285360" cy="2476080"/>
          </a:xfrm>
          <a:prstGeom prst="rect">
            <a:avLst/>
          </a:prstGeom>
          <a:ln w="0">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PlaceHolder 2"/>
          <p:cNvSpPr>
            <a:spLocks noGrp="1"/>
          </p:cNvSpPr>
          <p:nvPr>
            <p:ph type="title"/>
          </p:nvPr>
        </p:nvSpPr>
        <p:spPr>
          <a:xfrm>
            <a:off x="568967" y="690480"/>
            <a:ext cx="6710513"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4800" dirty="0"/>
              <a:t>Success Criteria</a:t>
            </a:r>
            <a:endParaRPr lang="fr-FR" sz="4800" b="0" strike="noStrike" spc="-1" dirty="0">
              <a:solidFill>
                <a:schemeClr val="dk1"/>
              </a:solidFill>
              <a:latin typeface="Arial"/>
            </a:endParaRPr>
          </a:p>
        </p:txBody>
      </p:sp>
      <p:grpSp>
        <p:nvGrpSpPr>
          <p:cNvPr id="285" name="Google Shape;421;p43"/>
          <p:cNvGrpSpPr/>
          <p:nvPr/>
        </p:nvGrpSpPr>
        <p:grpSpPr>
          <a:xfrm>
            <a:off x="181080" y="508680"/>
            <a:ext cx="8385840" cy="90720"/>
            <a:chOff x="181080" y="508680"/>
            <a:chExt cx="8385840" cy="90720"/>
          </a:xfrm>
        </p:grpSpPr>
        <p:cxnSp>
          <p:nvCxnSpPr>
            <p:cNvPr id="286" name="Google Shape;422;p43"/>
            <p:cNvCxnSpPr/>
            <p:nvPr/>
          </p:nvCxnSpPr>
          <p:spPr>
            <a:xfrm>
              <a:off x="181080" y="599400"/>
              <a:ext cx="8386200" cy="360"/>
            </a:xfrm>
            <a:prstGeom prst="straightConnector1">
              <a:avLst/>
            </a:prstGeom>
            <a:ln w="9525">
              <a:solidFill>
                <a:srgbClr val="FCFCFC"/>
              </a:solidFill>
              <a:round/>
            </a:ln>
          </p:spPr>
        </p:cxnSp>
        <p:sp>
          <p:nvSpPr>
            <p:cNvPr id="287" name="Google Shape;423;p43"/>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88" name="Google Shape;424;p43"/>
          <p:cNvGrpSpPr/>
          <p:nvPr/>
        </p:nvGrpSpPr>
        <p:grpSpPr>
          <a:xfrm>
            <a:off x="1113480" y="156240"/>
            <a:ext cx="90720" cy="3697200"/>
            <a:chOff x="1113480" y="156240"/>
            <a:chExt cx="90720" cy="3697200"/>
          </a:xfrm>
        </p:grpSpPr>
        <p:sp>
          <p:nvSpPr>
            <p:cNvPr id="289" name="Google Shape;425;p43"/>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90" name="Google Shape;426;p43"/>
            <p:cNvCxnSpPr/>
            <p:nvPr/>
          </p:nvCxnSpPr>
          <p:spPr>
            <a:xfrm flipV="1">
              <a:off x="1121040" y="156240"/>
              <a:ext cx="360" cy="3434760"/>
            </a:xfrm>
            <a:prstGeom prst="straightConnector1">
              <a:avLst/>
            </a:prstGeom>
            <a:ln w="9525">
              <a:solidFill>
                <a:srgbClr val="FCFCFC"/>
              </a:solidFill>
              <a:round/>
            </a:ln>
          </p:spPr>
        </p:cxnSp>
      </p:grpSp>
      <p:sp>
        <p:nvSpPr>
          <p:cNvPr id="2" name="Subtitle 1">
            <a:extLst>
              <a:ext uri="{FF2B5EF4-FFF2-40B4-BE49-F238E27FC236}">
                <a16:creationId xmlns:a16="http://schemas.microsoft.com/office/drawing/2014/main" id="{9DA60292-F63B-61EA-19D6-A4A6D774C533}"/>
              </a:ext>
            </a:extLst>
          </p:cNvPr>
          <p:cNvSpPr>
            <a:spLocks noGrp="1" noChangeArrowheads="1"/>
          </p:cNvSpPr>
          <p:nvPr>
            <p:ph type="subTitle"/>
          </p:nvPr>
        </p:nvSpPr>
        <p:spPr bwMode="auto">
          <a:xfrm>
            <a:off x="1921669" y="2245043"/>
            <a:ext cx="526201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Improved record availability and access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System uptime &gt; 99%</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Reduce feature request delivery time by 50%</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Achieve &gt;90% user satisfaction in UAT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Minimum 25% improvement in process efficiency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PlaceHolder 2"/>
          <p:cNvSpPr>
            <a:spLocks noGrp="1"/>
          </p:cNvSpPr>
          <p:nvPr>
            <p:ph type="title"/>
          </p:nvPr>
        </p:nvSpPr>
        <p:spPr>
          <a:xfrm>
            <a:off x="2052215" y="339761"/>
            <a:ext cx="5054839"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3600" dirty="0"/>
              <a:t>Methods / Approach</a:t>
            </a:r>
            <a:endParaRPr lang="fr-FR" sz="3600" b="0" strike="noStrike" spc="-1" dirty="0">
              <a:solidFill>
                <a:schemeClr val="dk1"/>
              </a:solidFill>
              <a:latin typeface="Arial"/>
            </a:endParaRPr>
          </a:p>
        </p:txBody>
      </p:sp>
      <p:grpSp>
        <p:nvGrpSpPr>
          <p:cNvPr id="293" name="Google Shape;421;p43"/>
          <p:cNvGrpSpPr/>
          <p:nvPr/>
        </p:nvGrpSpPr>
        <p:grpSpPr>
          <a:xfrm>
            <a:off x="181080" y="508680"/>
            <a:ext cx="8385840" cy="90720"/>
            <a:chOff x="181080" y="508680"/>
            <a:chExt cx="8385840" cy="90720"/>
          </a:xfrm>
        </p:grpSpPr>
        <p:cxnSp>
          <p:nvCxnSpPr>
            <p:cNvPr id="294" name="Google Shape;422;p43"/>
            <p:cNvCxnSpPr/>
            <p:nvPr/>
          </p:nvCxnSpPr>
          <p:spPr>
            <a:xfrm>
              <a:off x="181080" y="599400"/>
              <a:ext cx="8386200" cy="360"/>
            </a:xfrm>
            <a:prstGeom prst="straightConnector1">
              <a:avLst/>
            </a:prstGeom>
            <a:ln w="9525">
              <a:solidFill>
                <a:srgbClr val="FCFCFC"/>
              </a:solidFill>
              <a:round/>
            </a:ln>
          </p:spPr>
        </p:cxnSp>
        <p:sp>
          <p:nvSpPr>
            <p:cNvPr id="295" name="Google Shape;423;p43"/>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96" name="Google Shape;424;p43"/>
          <p:cNvGrpSpPr/>
          <p:nvPr/>
        </p:nvGrpSpPr>
        <p:grpSpPr>
          <a:xfrm>
            <a:off x="584070" y="170989"/>
            <a:ext cx="90720" cy="3697200"/>
            <a:chOff x="1113480" y="156240"/>
            <a:chExt cx="90720" cy="3697200"/>
          </a:xfrm>
        </p:grpSpPr>
        <p:sp>
          <p:nvSpPr>
            <p:cNvPr id="297" name="Google Shape;425;p43"/>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98" name="Google Shape;426;p43"/>
            <p:cNvCxnSpPr/>
            <p:nvPr/>
          </p:nvCxnSpPr>
          <p:spPr>
            <a:xfrm flipV="1">
              <a:off x="1121040" y="156240"/>
              <a:ext cx="360" cy="3434760"/>
            </a:xfrm>
            <a:prstGeom prst="straightConnector1">
              <a:avLst/>
            </a:prstGeom>
            <a:ln w="9525">
              <a:solidFill>
                <a:srgbClr val="FCFCFC"/>
              </a:solidFill>
              <a:round/>
            </a:ln>
          </p:spPr>
        </p:cxnSp>
      </p:grpSp>
      <p:sp>
        <p:nvSpPr>
          <p:cNvPr id="2" name="Subtitle 1">
            <a:extLst>
              <a:ext uri="{FF2B5EF4-FFF2-40B4-BE49-F238E27FC236}">
                <a16:creationId xmlns:a16="http://schemas.microsoft.com/office/drawing/2014/main" id="{AF6675EC-09CD-EE34-90D6-514E9C787560}"/>
              </a:ext>
            </a:extLst>
          </p:cNvPr>
          <p:cNvSpPr>
            <a:spLocks noGrp="1" noChangeArrowheads="1"/>
          </p:cNvSpPr>
          <p:nvPr>
            <p:ph type="subTitle"/>
          </p:nvPr>
        </p:nvSpPr>
        <p:spPr bwMode="auto">
          <a:xfrm>
            <a:off x="759220" y="1519504"/>
            <a:ext cx="8049023"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1" i="0" u="sng" strike="noStrike" cap="none" normalizeH="0" baseline="0" dirty="0">
                <a:ln>
                  <a:noFill/>
                </a:ln>
                <a:solidFill>
                  <a:schemeClr val="accent6"/>
                </a:solidFill>
                <a:effectLst/>
                <a:latin typeface="Arial" panose="020B0604020202020204" pitchFamily="34" charset="0"/>
              </a:rPr>
              <a:t>Stakeholder Analysis &amp; Engagement:</a:t>
            </a:r>
            <a:endParaRPr kumimoji="0" lang="en-US" altLang="en-US" sz="1600" b="0" i="0" u="sng"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Identify all key stakeholders: Admissions officers, IT staff, faculty, and students.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Conduct workshops/interviews to gather pain points, expectations, and define MVP (Minimum Viable Product) features.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Maintain a stakeholder matrix for prioritization and communication planning.</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1" i="0" u="sng" strike="noStrike" cap="none" normalizeH="0" baseline="0" dirty="0">
                <a:ln>
                  <a:noFill/>
                </a:ln>
                <a:solidFill>
                  <a:schemeClr val="accent6"/>
                </a:solidFill>
                <a:effectLst/>
                <a:latin typeface="Arial" panose="020B0604020202020204" pitchFamily="34" charset="0"/>
              </a:rPr>
              <a:t>Requirements Elicitation:</a:t>
            </a:r>
            <a:endParaRPr kumimoji="0" lang="en-US" altLang="en-US" sz="1600" b="0" i="0" u="sng"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Use Agile-friendly techniques like User Stories, Personas, and Use Case Scenarios.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Host Joint Application Development (JAD) sessions or backlog grooming with stakeholders to prioritize requirements.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accent6"/>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38BFA-26DF-C97A-936D-3F5252C1E62E}"/>
            </a:ext>
          </a:extLst>
        </p:cNvPr>
        <p:cNvGrpSpPr/>
        <p:nvPr/>
      </p:nvGrpSpPr>
      <p:grpSpPr>
        <a:xfrm>
          <a:off x="0" y="0"/>
          <a:ext cx="0" cy="0"/>
          <a:chOff x="0" y="0"/>
          <a:chExt cx="0" cy="0"/>
        </a:xfrm>
      </p:grpSpPr>
      <p:sp>
        <p:nvSpPr>
          <p:cNvPr id="292" name="PlaceHolder 2">
            <a:extLst>
              <a:ext uri="{FF2B5EF4-FFF2-40B4-BE49-F238E27FC236}">
                <a16:creationId xmlns:a16="http://schemas.microsoft.com/office/drawing/2014/main" id="{147C3182-A3FD-8DBA-1268-5990CF5F50F2}"/>
              </a:ext>
            </a:extLst>
          </p:cNvPr>
          <p:cNvSpPr>
            <a:spLocks noGrp="1"/>
          </p:cNvSpPr>
          <p:nvPr>
            <p:ph type="title"/>
          </p:nvPr>
        </p:nvSpPr>
        <p:spPr>
          <a:xfrm>
            <a:off x="2052215" y="339761"/>
            <a:ext cx="5054839" cy="980640"/>
          </a:xfrm>
          <a:prstGeom prst="rect">
            <a:avLst/>
          </a:prstGeom>
          <a:noFill/>
          <a:ln w="0">
            <a:noFill/>
          </a:ln>
        </p:spPr>
        <p:txBody>
          <a:bodyPr lIns="91440" tIns="91440" rIns="91440" bIns="91440" anchor="b">
            <a:normAutofit/>
          </a:bodyPr>
          <a:lstStyle/>
          <a:p>
            <a:pPr indent="0" algn="r">
              <a:lnSpc>
                <a:spcPct val="100000"/>
              </a:lnSpc>
              <a:buNone/>
              <a:tabLst>
                <a:tab pos="0" algn="l"/>
              </a:tabLst>
            </a:pPr>
            <a:r>
              <a:rPr lang="en-US" sz="3600" dirty="0"/>
              <a:t>Methods / Approach</a:t>
            </a:r>
            <a:endParaRPr lang="fr-FR" sz="3600" b="0" strike="noStrike" spc="-1" dirty="0">
              <a:solidFill>
                <a:schemeClr val="dk1"/>
              </a:solidFill>
              <a:latin typeface="Arial"/>
            </a:endParaRPr>
          </a:p>
        </p:txBody>
      </p:sp>
      <p:grpSp>
        <p:nvGrpSpPr>
          <p:cNvPr id="293" name="Google Shape;421;p43">
            <a:extLst>
              <a:ext uri="{FF2B5EF4-FFF2-40B4-BE49-F238E27FC236}">
                <a16:creationId xmlns:a16="http://schemas.microsoft.com/office/drawing/2014/main" id="{EA612D18-DB01-9988-E1B4-CDE241BBF723}"/>
              </a:ext>
            </a:extLst>
          </p:cNvPr>
          <p:cNvGrpSpPr/>
          <p:nvPr/>
        </p:nvGrpSpPr>
        <p:grpSpPr>
          <a:xfrm>
            <a:off x="181080" y="508680"/>
            <a:ext cx="8385840" cy="90720"/>
            <a:chOff x="181080" y="508680"/>
            <a:chExt cx="8385840" cy="90720"/>
          </a:xfrm>
        </p:grpSpPr>
        <p:cxnSp>
          <p:nvCxnSpPr>
            <p:cNvPr id="294" name="Google Shape;422;p43">
              <a:extLst>
                <a:ext uri="{FF2B5EF4-FFF2-40B4-BE49-F238E27FC236}">
                  <a16:creationId xmlns:a16="http://schemas.microsoft.com/office/drawing/2014/main" id="{F9533163-16E8-C078-E187-BC036DFAE05E}"/>
                </a:ext>
              </a:extLst>
            </p:cNvPr>
            <p:cNvCxnSpPr/>
            <p:nvPr/>
          </p:nvCxnSpPr>
          <p:spPr>
            <a:xfrm>
              <a:off x="181080" y="599400"/>
              <a:ext cx="8386200" cy="360"/>
            </a:xfrm>
            <a:prstGeom prst="straightConnector1">
              <a:avLst/>
            </a:prstGeom>
            <a:ln w="9525">
              <a:solidFill>
                <a:srgbClr val="FCFCFC"/>
              </a:solidFill>
              <a:round/>
            </a:ln>
          </p:spPr>
        </p:cxnSp>
        <p:sp>
          <p:nvSpPr>
            <p:cNvPr id="295" name="Google Shape;423;p43">
              <a:extLst>
                <a:ext uri="{FF2B5EF4-FFF2-40B4-BE49-F238E27FC236}">
                  <a16:creationId xmlns:a16="http://schemas.microsoft.com/office/drawing/2014/main" id="{5F83F21D-A5F9-E247-B6DE-518AF381B5A2}"/>
                </a:ext>
              </a:extLst>
            </p:cNvPr>
            <p:cNvSpPr/>
            <p:nvPr/>
          </p:nvSpPr>
          <p:spPr>
            <a:xfrm>
              <a:off x="8061840" y="50868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96" name="Google Shape;424;p43">
            <a:extLst>
              <a:ext uri="{FF2B5EF4-FFF2-40B4-BE49-F238E27FC236}">
                <a16:creationId xmlns:a16="http://schemas.microsoft.com/office/drawing/2014/main" id="{882C3F1C-49AC-8742-0EFB-3F5464812B2A}"/>
              </a:ext>
            </a:extLst>
          </p:cNvPr>
          <p:cNvGrpSpPr/>
          <p:nvPr/>
        </p:nvGrpSpPr>
        <p:grpSpPr>
          <a:xfrm>
            <a:off x="584070" y="170989"/>
            <a:ext cx="90720" cy="3697200"/>
            <a:chOff x="1113480" y="156240"/>
            <a:chExt cx="90720" cy="3697200"/>
          </a:xfrm>
        </p:grpSpPr>
        <p:sp>
          <p:nvSpPr>
            <p:cNvPr id="297" name="Google Shape;425;p43">
              <a:extLst>
                <a:ext uri="{FF2B5EF4-FFF2-40B4-BE49-F238E27FC236}">
                  <a16:creationId xmlns:a16="http://schemas.microsoft.com/office/drawing/2014/main" id="{980AE168-8826-2999-85D4-F29670967D0E}"/>
                </a:ext>
              </a:extLst>
            </p:cNvPr>
            <p:cNvSpPr/>
            <p:nvPr/>
          </p:nvSpPr>
          <p:spPr>
            <a:xfrm rot="16200000">
              <a:off x="906480" y="3555720"/>
              <a:ext cx="504720" cy="9072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tIns="45360" bIns="453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98" name="Google Shape;426;p43">
              <a:extLst>
                <a:ext uri="{FF2B5EF4-FFF2-40B4-BE49-F238E27FC236}">
                  <a16:creationId xmlns:a16="http://schemas.microsoft.com/office/drawing/2014/main" id="{4406C3A6-B473-2FE5-1EFE-DC21F23C851C}"/>
                </a:ext>
              </a:extLst>
            </p:cNvPr>
            <p:cNvCxnSpPr/>
            <p:nvPr/>
          </p:nvCxnSpPr>
          <p:spPr>
            <a:xfrm flipV="1">
              <a:off x="1121040" y="156240"/>
              <a:ext cx="360" cy="3434760"/>
            </a:xfrm>
            <a:prstGeom prst="straightConnector1">
              <a:avLst/>
            </a:prstGeom>
            <a:ln w="9525">
              <a:solidFill>
                <a:srgbClr val="FCFCFC"/>
              </a:solidFill>
              <a:round/>
            </a:ln>
          </p:spPr>
        </p:cxnSp>
      </p:grpSp>
      <p:sp>
        <p:nvSpPr>
          <p:cNvPr id="3" name="Rectangle 1">
            <a:extLst>
              <a:ext uri="{FF2B5EF4-FFF2-40B4-BE49-F238E27FC236}">
                <a16:creationId xmlns:a16="http://schemas.microsoft.com/office/drawing/2014/main" id="{7551FED0-DE00-C00F-EC69-6CA9DF578D2C}"/>
              </a:ext>
            </a:extLst>
          </p:cNvPr>
          <p:cNvSpPr>
            <a:spLocks noGrp="1" noChangeArrowheads="1"/>
          </p:cNvSpPr>
          <p:nvPr>
            <p:ph type="subTitle"/>
          </p:nvPr>
        </p:nvSpPr>
        <p:spPr bwMode="auto">
          <a:xfrm>
            <a:off x="766816" y="1751288"/>
            <a:ext cx="761036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1" i="0" u="sng" strike="noStrike" cap="none" normalizeH="0" baseline="0" dirty="0">
                <a:ln>
                  <a:noFill/>
                </a:ln>
                <a:solidFill>
                  <a:schemeClr val="accent6"/>
                </a:solidFill>
                <a:effectLst/>
                <a:latin typeface="Arial" panose="020B0604020202020204" pitchFamily="34" charset="0"/>
              </a:rPr>
              <a:t>Product Backlog Creation:</a:t>
            </a:r>
            <a:endParaRPr kumimoji="0" lang="en-US" altLang="en-US" sz="1600" b="0" i="0" u="sng"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Break down requirements into EPICs and User Stories using INVEST criteria.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Collaborate with the Product Owner to refine and prioritize the backlog based on business value and complexity.</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1" i="0" u="sng" strike="noStrike" cap="none" normalizeH="0" baseline="0" dirty="0">
                <a:ln>
                  <a:noFill/>
                </a:ln>
                <a:solidFill>
                  <a:schemeClr val="accent6"/>
                </a:solidFill>
                <a:effectLst/>
                <a:latin typeface="Arial" panose="020B0604020202020204" pitchFamily="34" charset="0"/>
              </a:rPr>
              <a:t>Sprint Planning &amp; Execution</a:t>
            </a:r>
            <a:r>
              <a:rPr kumimoji="0" lang="en-US" altLang="en-US" sz="1600" b="1" i="0" u="none" strike="noStrike" cap="none" normalizeH="0" baseline="0" dirty="0">
                <a:ln>
                  <a:noFill/>
                </a:ln>
                <a:solidFill>
                  <a:schemeClr val="accent6"/>
                </a:solidFill>
                <a:effectLst/>
                <a:latin typeface="Arial" panose="020B0604020202020204" pitchFamily="34" charset="0"/>
              </a:rPr>
              <a:t>:</a:t>
            </a:r>
            <a:endParaRPr kumimoji="0" lang="en-US" altLang="en-US" sz="1600" b="0" i="0" u="none" strike="noStrike" cap="none" normalizeH="0" baseline="0" dirty="0">
              <a:ln>
                <a:noFill/>
              </a:ln>
              <a:solidFill>
                <a:schemeClr val="accent6"/>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Participate in Sprint Planning to ensure clear understanding of scope and deliverables.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Ensure each Sprint delivers a potentially shippable product increment.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accent6"/>
                </a:solidFill>
                <a:effectLst/>
                <a:latin typeface="Arial" panose="020B0604020202020204" pitchFamily="34" charset="0"/>
              </a:rPr>
              <a:t>Use tools like Jira or Azure DevOps to track backlog items and sprint progress.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accent6"/>
              </a:solidFill>
              <a:effectLst/>
              <a:latin typeface="Arial" panose="020B0604020202020204" pitchFamily="34" charset="0"/>
            </a:endParaRPr>
          </a:p>
        </p:txBody>
      </p:sp>
    </p:spTree>
    <p:extLst>
      <p:ext uri="{BB962C8B-B14F-4D97-AF65-F5344CB8AC3E}">
        <p14:creationId xmlns:p14="http://schemas.microsoft.com/office/powerpoint/2010/main" val="976827526"/>
      </p:ext>
    </p:extLst>
  </p:cSld>
  <p:clrMapOvr>
    <a:masterClrMapping/>
  </p:clrMapOvr>
</p:sld>
</file>

<file path=ppt/theme/theme1.xml><?xml version="1.0" encoding="utf-8"?>
<a:theme xmlns:a="http://schemas.openxmlformats.org/drawingml/2006/main" name="Executive Summary of Marketing Plan by Slidesgo">
  <a:themeElements>
    <a:clrScheme name="Simple Light">
      <a:dk1>
        <a:srgbClr val="586847"/>
      </a:dk1>
      <a:lt1>
        <a:srgbClr val="FCFCFC"/>
      </a:lt1>
      <a:dk2>
        <a:srgbClr val="F3ECE6"/>
      </a:dk2>
      <a:lt2>
        <a:srgbClr val="B4ACA2"/>
      </a:lt2>
      <a:accent1>
        <a:srgbClr val="475735"/>
      </a:accent1>
      <a:accent2>
        <a:srgbClr val="303A24"/>
      </a:accent2>
      <a:accent3>
        <a:srgbClr val="FFFFFF"/>
      </a:accent3>
      <a:accent4>
        <a:srgbClr val="FFFFFF"/>
      </a:accent4>
      <a:accent5>
        <a:srgbClr val="FFFFFF"/>
      </a:accent5>
      <a:accent6>
        <a:srgbClr val="FFFFFF"/>
      </a:accent6>
      <a:hlink>
        <a:srgbClr val="586847"/>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Executive Summary of Marketing Plan by Slidesgo">
  <a:themeElements>
    <a:clrScheme name="Simple Light">
      <a:dk1>
        <a:srgbClr val="586847"/>
      </a:dk1>
      <a:lt1>
        <a:srgbClr val="FCFCFC"/>
      </a:lt1>
      <a:dk2>
        <a:srgbClr val="F3ECE6"/>
      </a:dk2>
      <a:lt2>
        <a:srgbClr val="B4ACA2"/>
      </a:lt2>
      <a:accent1>
        <a:srgbClr val="475735"/>
      </a:accent1>
      <a:accent2>
        <a:srgbClr val="303A24"/>
      </a:accent2>
      <a:accent3>
        <a:srgbClr val="FFFFFF"/>
      </a:accent3>
      <a:accent4>
        <a:srgbClr val="FFFFFF"/>
      </a:accent4>
      <a:accent5>
        <a:srgbClr val="FFFFFF"/>
      </a:accent5>
      <a:accent6>
        <a:srgbClr val="FFFFFF"/>
      </a:accent6>
      <a:hlink>
        <a:srgbClr val="586847"/>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Executive Summary of Marketing Plan by Slidesgo">
  <a:themeElements>
    <a:clrScheme name="Simple Light">
      <a:dk1>
        <a:srgbClr val="586847"/>
      </a:dk1>
      <a:lt1>
        <a:srgbClr val="FCFCFC"/>
      </a:lt1>
      <a:dk2>
        <a:srgbClr val="F3ECE6"/>
      </a:dk2>
      <a:lt2>
        <a:srgbClr val="B4ACA2"/>
      </a:lt2>
      <a:accent1>
        <a:srgbClr val="475735"/>
      </a:accent1>
      <a:accent2>
        <a:srgbClr val="303A24"/>
      </a:accent2>
      <a:accent3>
        <a:srgbClr val="FFFFFF"/>
      </a:accent3>
      <a:accent4>
        <a:srgbClr val="FFFFFF"/>
      </a:accent4>
      <a:accent5>
        <a:srgbClr val="FFFFFF"/>
      </a:accent5>
      <a:accent6>
        <a:srgbClr val="FFFFFF"/>
      </a:accent6>
      <a:hlink>
        <a:srgbClr val="586847"/>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Executive Summary of Marketing Plan by Slidesgo">
  <a:themeElements>
    <a:clrScheme name="Simple Light">
      <a:dk1>
        <a:srgbClr val="586847"/>
      </a:dk1>
      <a:lt1>
        <a:srgbClr val="FCFCFC"/>
      </a:lt1>
      <a:dk2>
        <a:srgbClr val="F3ECE6"/>
      </a:dk2>
      <a:lt2>
        <a:srgbClr val="B4ACA2"/>
      </a:lt2>
      <a:accent1>
        <a:srgbClr val="475735"/>
      </a:accent1>
      <a:accent2>
        <a:srgbClr val="303A24"/>
      </a:accent2>
      <a:accent3>
        <a:srgbClr val="FFFFFF"/>
      </a:accent3>
      <a:accent4>
        <a:srgbClr val="FFFFFF"/>
      </a:accent4>
      <a:accent5>
        <a:srgbClr val="FFFFFF"/>
      </a:accent5>
      <a:accent6>
        <a:srgbClr val="FFFFFF"/>
      </a:accent6>
      <a:hlink>
        <a:srgbClr val="586847"/>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Executive Summary of Marketing Plan by Slidesgo">
  <a:themeElements>
    <a:clrScheme name="Simple Light">
      <a:dk1>
        <a:srgbClr val="586847"/>
      </a:dk1>
      <a:lt1>
        <a:srgbClr val="FCFCFC"/>
      </a:lt1>
      <a:dk2>
        <a:srgbClr val="F3ECE6"/>
      </a:dk2>
      <a:lt2>
        <a:srgbClr val="B4ACA2"/>
      </a:lt2>
      <a:accent1>
        <a:srgbClr val="475735"/>
      </a:accent1>
      <a:accent2>
        <a:srgbClr val="303A24"/>
      </a:accent2>
      <a:accent3>
        <a:srgbClr val="FFFFFF"/>
      </a:accent3>
      <a:accent4>
        <a:srgbClr val="FFFFFF"/>
      </a:accent4>
      <a:accent5>
        <a:srgbClr val="FFFFFF"/>
      </a:accent5>
      <a:accent6>
        <a:srgbClr val="FFFFFF"/>
      </a:accent6>
      <a:hlink>
        <a:srgbClr val="586847"/>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2830</TotalTime>
  <Words>1055</Words>
  <Application>Microsoft Office PowerPoint</Application>
  <PresentationFormat>On-screen Show (16:9)</PresentationFormat>
  <Paragraphs>93</Paragraphs>
  <Slides>15</Slides>
  <Notes>0</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15</vt:i4>
      </vt:variant>
    </vt:vector>
  </HeadingPairs>
  <TitlesOfParts>
    <vt:vector size="28" baseType="lpstr">
      <vt:lpstr>Akatab</vt:lpstr>
      <vt:lpstr>Arial</vt:lpstr>
      <vt:lpstr>Calibri</vt:lpstr>
      <vt:lpstr>Google Sans</vt:lpstr>
      <vt:lpstr>Noto Serif Ethiopic</vt:lpstr>
      <vt:lpstr>OpenSymbol</vt:lpstr>
      <vt:lpstr>Symbol</vt:lpstr>
      <vt:lpstr>Wingdings</vt:lpstr>
      <vt:lpstr>Executive Summary of Marketing Plan by Slidesgo</vt:lpstr>
      <vt:lpstr>Executive Summary of Marketing Plan by Slidesgo</vt:lpstr>
      <vt:lpstr>Executive Summary of Marketing Plan by Slidesgo</vt:lpstr>
      <vt:lpstr>Executive Summary of Marketing Plan by Slidesgo</vt:lpstr>
      <vt:lpstr>Executive Summary of Marketing Plan by Slidesgo</vt:lpstr>
      <vt:lpstr>New Candidate Tracking System </vt:lpstr>
      <vt:lpstr>Situation </vt:lpstr>
      <vt:lpstr> PROBLEM</vt:lpstr>
      <vt:lpstr> OPPORTUNITY</vt:lpstr>
      <vt:lpstr>              The goal of this project is to thoroughly analyze the current graduate admissions workflow, identifying pain points, inefficiencies, and manual processes that hinder productivity and user satisfaction. This includes assessing how data is captured, stored, accessed, and shared across departments.  Based on this analysis, the project aims to select and implement a modern, scalable, and user-friendly candidate tracking system that aligns with the institution’s long-term digital strategy. The selected solution should streamline the end-to-end admissions process, from application intake to final enrollment, by automating repetitive tasks, enabling seamless collaboration among stakeholders, and ensuring real-time access to accurate applicant data.  Ultimately, the implementation of this new system should lead to enhanced data accessibility, improved data integrity, faster processing times, and a significantly improved experience for both the admissions staff and prospective students. </vt:lpstr>
      <vt:lpstr> Project Objectives</vt:lpstr>
      <vt:lpstr>Success Criteria</vt:lpstr>
      <vt:lpstr>Methods / Approach</vt:lpstr>
      <vt:lpstr>Methods / Approach</vt:lpstr>
      <vt:lpstr>Methods / Approach</vt:lpstr>
      <vt:lpstr>People: Admissions, BA, IT staff, vendor consultants Time duration: 6 months Budget: Rs,10,00,000 Other: 3rd party evaluations, reports (Rs. 1,00,000) </vt:lpstr>
      <vt:lpstr> Project Deliverables</vt:lpstr>
      <vt:lpstr> Risks and Dependencies</vt:lpstr>
      <vt:lpstr> Conclusion &amp; Recommendation</vt:lpstr>
      <vt:lpstr>Thank You</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Anil Patnaik</dc:creator>
  <cp:lastModifiedBy>Anil Patnaik</cp:lastModifiedBy>
  <cp:revision>29</cp:revision>
  <dcterms:modified xsi:type="dcterms:W3CDTF">2025-05-30T14:57:42Z</dcterms:modified>
</cp:coreProperties>
</file>

<file path=docProps/core0.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2025-05-13T16:38:22Z</dcterms:created>
  <dc:creator>Unknown Creator</dc:creator>
  <dc:description/>
  <dc:language>en-US</dc:language>
  <cp:lastModifiedBy>Unknown Creator</cp:lastModifiedBy>
  <dcterms:modified xsi:type="dcterms:W3CDTF">2025-05-13T16:38:22Z</dcterms:modified>
  <cp:revision>0</cp:revision>
  <dc:subject/>
  <dc:title>Untitled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es">
    <vt:r8>12</vt:r8>
  </property>
</Properties>
</file>