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73" r:id="rId12"/>
    <p:sldId id="265" r:id="rId13"/>
    <p:sldId id="266" r:id="rId14"/>
    <p:sldId id="269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1A9E30B-E568-4306-A463-50F2565E3C60}">
          <p14:sldIdLst>
            <p14:sldId id="256"/>
            <p14:sldId id="257"/>
            <p14:sldId id="258"/>
            <p14:sldId id="259"/>
            <p14:sldId id="263"/>
            <p14:sldId id="264"/>
            <p14:sldId id="260"/>
            <p14:sldId id="261"/>
            <p14:sldId id="262"/>
            <p14:sldId id="273"/>
            <p14:sldId id="265"/>
            <p14:sldId id="266"/>
            <p14:sldId id="269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jas Yadav" initials="T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3D38BD-10E8-447C-91CD-31964347592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C2668D-743F-4D52-816F-5FAB53DFC731}" type="slidenum">
              <a:rPr lang="en-US" smtClean="0"/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8986"/>
            <a:ext cx="9144000" cy="1121789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Project-HrOne</a:t>
            </a:r>
            <a:endParaRPr lang="en-US" b="1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02936" y="2290713"/>
          <a:ext cx="10067827" cy="142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5459"/>
                <a:gridCol w="1912368"/>
              </a:tblGrid>
              <a:tr h="711724">
                <a:tc gridSpan="2">
                  <a:txBody>
                    <a:bodyPr/>
                    <a:lstStyle/>
                    <a:p>
                      <a:r>
                        <a:rPr lang="en-US" dirty="0"/>
                        <a:t>Project Title : My SpineHR</a:t>
                      </a:r>
                      <a:endParaRPr lang="en-US" dirty="0"/>
                    </a:p>
                  </a:txBody>
                  <a:tcPr/>
                </a:tc>
                <a:tc hMerge="1">
                  <a:tcPr/>
                </a:tc>
              </a:tr>
              <a:tr h="711724">
                <a:tc>
                  <a:txBody>
                    <a:bodyPr/>
                    <a:lstStyle/>
                    <a:p>
                      <a:r>
                        <a:rPr lang="en-US" dirty="0"/>
                        <a:t>Prepared By : Tejas Yadav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: 29/12/2024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Methods / Approach</a:t>
            </a:r>
            <a:endParaRPr lang="en-US" sz="1800" b="1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80" y="1842135"/>
            <a:ext cx="9370060" cy="43319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Requirement Gathering and Analysis 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Conduct interview with SME and surveys to gather requirements.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Document Functional and Business Requirement.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Solution Design and Selection 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Finalize Web page and Applicaiton modules as per requirements.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Finalize the solution design and configuration plan in consultation with stakeholders.</a:t>
            </a:r>
            <a:endParaRPr lang="en-US" alt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Prototyping 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Demonstrate the prototype to key users for feedback and validation.</a:t>
            </a:r>
            <a:endParaRPr lang="en-US" alt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Make iterative improvements based on feedback.</a:t>
            </a:r>
            <a:endParaRPr lang="en-US" alt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Testing and Quality Assurance: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Perform unit, system, and user acceptance testing (UAT) to ensure functionality and reliability.</a:t>
            </a:r>
            <a:endParaRPr lang="en-US" alt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Address all issues and validate fixes before the live phase.</a:t>
            </a:r>
            <a:endParaRPr lang="en-US" alt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Training and Change Management: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Develop user manuals, guides, and training materials tailored to various user groups.</a:t>
            </a:r>
            <a:endParaRPr lang="en-US" alt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Deployment and Implementation: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Execute the full deployment.</a:t>
            </a:r>
            <a:endParaRPr lang="en-US" alt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Provide real-time support during the transition to the new system.</a:t>
            </a:r>
            <a:endParaRPr lang="en-US" alt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Performance Review: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Provide real-time support during the transition to the new system.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Required Resources</a:t>
            </a:r>
            <a:endParaRPr lang="en-US" sz="1800" b="1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Estimate Budget : $40,000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Timeline : 6 Months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People : ($30,000)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Project Manager, Business Analyst, HR Team(SME), Developer Team, external consultants.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Software licenses: $500.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Implementation and training: $3000.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Tools and Technology: ($6000)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Cloud-based solutions (e.g., AWS).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Website and Applications.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Server Systems and Computers.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Collaboration tools for training and communication (Video tutorials, PPTs, Recorded training sessions).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Risks and Mitigations</a:t>
            </a:r>
            <a:endParaRPr lang="en-US" sz="1800" b="1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dirty="0"/>
              <a:t>Resistance to Change :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HR team may not accept the developed system.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Continuously asking for changes.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Budget overruns :</a:t>
            </a:r>
            <a:endParaRPr lang="en-US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Regular budget reviews and stakeholder updates.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Data security breaches :</a:t>
            </a:r>
            <a:endParaRPr lang="en-US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Robust encryption and access controls.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Third party server :</a:t>
            </a:r>
            <a:endParaRPr lang="en-US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Dependencies on third party server.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Timeline</a:t>
            </a:r>
            <a:endParaRPr lang="en-US" sz="1800" b="1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1-2:</a:t>
            </a:r>
            <a:r>
              <a:rPr lang="en-US" dirty="0"/>
              <a:t> Requirement Analysis and System Design.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3-4:</a:t>
            </a:r>
            <a:r>
              <a:rPr lang="en-US" dirty="0"/>
              <a:t> Development and Testing.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5:</a:t>
            </a:r>
            <a:r>
              <a:rPr lang="en-US" dirty="0"/>
              <a:t> Deployment and User Training.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6:</a:t>
            </a:r>
            <a:r>
              <a:rPr lang="en-US" dirty="0"/>
              <a:t> Monitoring and Feedback.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Conclusion</a:t>
            </a:r>
            <a:endParaRPr lang="en-US" sz="18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comprehensive Employee Management System addresses HR inefficiencies, enhances employee satisfaction, and aligns with business objectives. Despite operating on a tight budget, system offers an efficient solution to streamline operations for both HR and employees.</a:t>
            </a:r>
            <a:endParaRPr lang="en-US" dirty="0"/>
          </a:p>
          <a:p>
            <a:r>
              <a:rPr lang="en-US" dirty="0"/>
              <a:t>Key benefits include: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Automated tracking of attendance and employee performance, enabling the HR team to focus on strategic priorities and reducing operational costs.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Individual performance tracking for employees, boosting motivation and productivity.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 secure platform for employees to update personal documents directly, minimizing the risk of data breaches and safeguarding sensitive information.</a:t>
            </a:r>
            <a:endParaRPr lang="en-US" dirty="0"/>
          </a:p>
          <a:p>
            <a:r>
              <a:rPr lang="en-US" dirty="0"/>
              <a:t>This system ensures seamless functionality and supports the organization in achieving its operational goals effectively.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02936" y="2290713"/>
          <a:ext cx="10067827" cy="142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2767"/>
                <a:gridCol w="5015060"/>
              </a:tblGrid>
              <a:tr h="71172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 be Completed by Partoshtam D.</a:t>
                      </a:r>
                      <a:endParaRPr lang="en-US" dirty="0"/>
                    </a:p>
                  </a:txBody>
                  <a:tcPr/>
                </a:tc>
                <a:tc hMerge="1">
                  <a:tcPr/>
                </a:tc>
              </a:tr>
              <a:tr h="7117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GuruImpact techo.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Project Sponsor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Parshotam D.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Project Manager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Situation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281" y="2224726"/>
            <a:ext cx="1005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a startup currently HR are using a paid software for Employee management.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no more a Small size company.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want a self-oriented and sustainable HR management software.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concern about the employee data to get leak.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Third party charges are expensive to pay and it’s increasing every year.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Current Problems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281" y="2224726"/>
            <a:ext cx="1005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track the daily shift timing of every employee.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track the productivity hours of every employee.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feed the employee Data in Server.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Lack of centralized data for employee records.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Manual processes causing delays and errors.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manually updating every employee’s data in every profile.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set the </a:t>
            </a:r>
            <a:r>
              <a:rPr lang="en-US" dirty="0">
                <a:latin typeface="Google Sans"/>
              </a:rPr>
              <a:t>H</a:t>
            </a:r>
            <a:r>
              <a:rPr lang="en-US" b="0" i="0" dirty="0">
                <a:effectLst/>
                <a:latin typeface="Google Sans"/>
              </a:rPr>
              <a:t>ierarchy for every department.</a:t>
            </a:r>
            <a:endParaRPr lang="en-US" b="0" i="0" dirty="0">
              <a:effectLst/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unable to calculate salary on time due to less accurate data and manual updates.</a:t>
            </a:r>
            <a:endParaRPr lang="en-US" dirty="0"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facing issues to upload documents on server.</a:t>
            </a:r>
            <a:endParaRPr lang="en-US" dirty="0"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unable to update the system with labor laws.</a:t>
            </a:r>
            <a:endParaRPr lang="en-US" dirty="0"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Employees are unsatisfied by current HR management system and having bad user experience.</a:t>
            </a:r>
            <a:endParaRPr lang="en-US" dirty="0">
              <a:latin typeface="Google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Opportunity</a:t>
            </a:r>
            <a:endParaRPr lang="en-US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Addressing existing inefficiencies.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Enhancing employee satisfaction and performance tracking.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Meeting organizational goals and compliance requirements.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 robust system supporting HR operations and driving employee engagement.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Project Background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Manual HR management practices prevalent for over 3 years.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Increasing workforce complexity due to company growth over the years.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Project helps to Streamline operations aligns with company’s growth strategy.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Project supports compliance and improves organizational efficiency.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Proposed Solution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Create a centralized Database.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Tracker for Attendance, leaves, performance and productivity.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Tools for generating of daily, weekly and monthly reports.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Automate Payroll process.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Real-time analysis for better decision making.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Employee self-service portal.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Purpose</a:t>
            </a:r>
            <a:r>
              <a:rPr lang="en-US" sz="1800" b="1" spc="1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Statement</a:t>
            </a:r>
            <a:r>
              <a:rPr lang="en-US" sz="1800" b="1" spc="4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(Goals)</a:t>
            </a:r>
            <a:endParaRPr lang="en-US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daily, weekly and monthly HR processes.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 employee engagement.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compliance with every labor laws.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actionable insights through analytics.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Reduce payroll processing time by 50% within 3 months.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Achieve 90% employee satisfaction with the new system within 1 year.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70"/>
              </a:spcBef>
            </a:pP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Project</a:t>
            </a:r>
            <a:r>
              <a:rPr lang="en-US" sz="1800" b="1" spc="-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Objectives</a:t>
            </a:r>
            <a:endParaRPr lang="en-US" sz="18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friendly design and easy to understand.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HR’s operational productivity.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 attendance and daily productivity of employees.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daily, weekly and monthly insight analysis.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 employee engagement.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Streamline recruitment workflows.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Centralized employee data on server.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Tracking of leaves and performance of every employee.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payroll process.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manual how to operate software and a feedback from to improve any bugs or error.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Success</a:t>
            </a:r>
            <a:r>
              <a:rPr lang="en-US" sz="1800" b="1" spc="-4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Criteria</a:t>
            </a:r>
            <a:endParaRPr lang="en-US" sz="18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351" y="2073897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functional Employee HR Management System.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training and support documentation.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Reduction in manual errors by 80%.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Employee self-service adoption rate of 85%.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 uptime of 99.9%.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in HR operation process by 90%.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automate payroll process.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5743</Words>
  <Application>WPS Presentation</Application>
  <PresentationFormat>Widescreen</PresentationFormat>
  <Paragraphs>165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SimSun</vt:lpstr>
      <vt:lpstr>Wingdings</vt:lpstr>
      <vt:lpstr>Calibri</vt:lpstr>
      <vt:lpstr>Trebuchet MS</vt:lpstr>
      <vt:lpstr>Google Sans</vt:lpstr>
      <vt:lpstr>Segoe Print</vt:lpstr>
      <vt:lpstr>Courier New</vt:lpstr>
      <vt:lpstr>Arial MT</vt:lpstr>
      <vt:lpstr>Microsoft YaHei</vt:lpstr>
      <vt:lpstr>Arial Unicode MS</vt:lpstr>
      <vt:lpstr>Calibri Light</vt:lpstr>
      <vt:lpstr>Retrospect</vt:lpstr>
      <vt:lpstr>Project-HrOne</vt:lpstr>
      <vt:lpstr>Situation</vt:lpstr>
      <vt:lpstr>Current Problems</vt:lpstr>
      <vt:lpstr>Opportunity</vt:lpstr>
      <vt:lpstr>Project Background</vt:lpstr>
      <vt:lpstr>Proposed Solution</vt:lpstr>
      <vt:lpstr>Purpose Statement (Goals)</vt:lpstr>
      <vt:lpstr>Project Objectives</vt:lpstr>
      <vt:lpstr>Success Criteria</vt:lpstr>
      <vt:lpstr>Success Criteria</vt:lpstr>
      <vt:lpstr>Required Resources</vt:lpstr>
      <vt:lpstr>Risks and Mitigations</vt:lpstr>
      <vt:lpstr>Timeline</vt:lpstr>
      <vt:lpstr>Conclusion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Tejas Yadav</dc:creator>
  <cp:lastModifiedBy>WPS_1682515344</cp:lastModifiedBy>
  <cp:revision>2</cp:revision>
  <dcterms:created xsi:type="dcterms:W3CDTF">2024-12-29T12:41:00Z</dcterms:created>
  <dcterms:modified xsi:type="dcterms:W3CDTF">2025-01-02T07:58:32Z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7D757C5E24234C23B167BD675832C484_12</vt:lpwstr>
  </property>
  <property fmtid="{D5CDD505-2E9C-101B-9397-08002B2CF9AE}" pid="3" name="KSOProductBuildVer">
    <vt:lpwstr>1033-12.2.0.19805</vt:lpwstr>
  </property>
</Properties>
</file>