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5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8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sv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8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sv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74289-40B3-4547-B41A-73B5E9D8869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9145EE4-EADB-40F9-8325-ED269FE892D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Need to digitize lyophilization processes.</a:t>
          </a:r>
        </a:p>
      </dgm:t>
    </dgm:pt>
    <dgm:pt modelId="{331C5783-C933-41B7-8DD7-1387FE702509}" type="parTrans" cxnId="{0918EBEA-C782-40A2-ABFA-C9C0D0A146EB}">
      <dgm:prSet/>
      <dgm:spPr/>
      <dgm:t>
        <a:bodyPr/>
        <a:lstStyle/>
        <a:p>
          <a:endParaRPr lang="en-US"/>
        </a:p>
      </dgm:t>
    </dgm:pt>
    <dgm:pt modelId="{4262E579-6F7E-49F0-ADB5-7D70DCEB5332}" type="sibTrans" cxnId="{0918EBEA-C782-40A2-ABFA-C9C0D0A146EB}">
      <dgm:prSet/>
      <dgm:spPr/>
      <dgm:t>
        <a:bodyPr/>
        <a:lstStyle/>
        <a:p>
          <a:endParaRPr lang="en-US"/>
        </a:p>
      </dgm:t>
    </dgm:pt>
    <dgm:pt modelId="{A613DC77-C004-434A-AA89-9E8FB4F8EA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- Manual processes and data tracking cause errors and inefficiencies. The speed of operation and production is low</a:t>
          </a:r>
        </a:p>
      </dgm:t>
    </dgm:pt>
    <dgm:pt modelId="{2EA7FEFF-AAA2-4755-985E-622615F18961}" type="parTrans" cxnId="{3C078888-F93B-4F0E-8AA3-FCA3CD51F117}">
      <dgm:prSet/>
      <dgm:spPr/>
      <dgm:t>
        <a:bodyPr/>
        <a:lstStyle/>
        <a:p>
          <a:endParaRPr lang="en-US"/>
        </a:p>
      </dgm:t>
    </dgm:pt>
    <dgm:pt modelId="{F4816390-7637-43C6-BA3D-EE55C758F17C}" type="sibTrans" cxnId="{3C078888-F93B-4F0E-8AA3-FCA3CD51F117}">
      <dgm:prSet/>
      <dgm:spPr/>
      <dgm:t>
        <a:bodyPr/>
        <a:lstStyle/>
        <a:p>
          <a:endParaRPr lang="en-US"/>
        </a:p>
      </dgm:t>
    </dgm:pt>
    <dgm:pt modelId="{D7B2BD83-BB6C-4F9D-8C34-A4B1100A39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- Regulatory compliance challenges. </a:t>
          </a:r>
        </a:p>
      </dgm:t>
    </dgm:pt>
    <dgm:pt modelId="{4020E3BD-83AC-42FD-9B5F-4942BF9154C1}" type="parTrans" cxnId="{210DC4F6-0572-4B26-9CD0-C4AB89228092}">
      <dgm:prSet/>
      <dgm:spPr/>
      <dgm:t>
        <a:bodyPr/>
        <a:lstStyle/>
        <a:p>
          <a:endParaRPr lang="en-US"/>
        </a:p>
      </dgm:t>
    </dgm:pt>
    <dgm:pt modelId="{03801AF6-83FA-4B61-9908-18A39495F03D}" type="sibTrans" cxnId="{210DC4F6-0572-4B26-9CD0-C4AB89228092}">
      <dgm:prSet/>
      <dgm:spPr/>
      <dgm:t>
        <a:bodyPr/>
        <a:lstStyle/>
        <a:p>
          <a:endParaRPr lang="en-US"/>
        </a:p>
      </dgm:t>
    </dgm:pt>
    <dgm:pt modelId="{CB6CCFD9-17F8-4C7C-ACCE-0CCE6D4453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- Opportunity to integrate with LIMS for automation and traceability to adhere regulatory compliance and Enhance the operational speed</a:t>
          </a:r>
        </a:p>
      </dgm:t>
    </dgm:pt>
    <dgm:pt modelId="{F7FC0027-6EC4-408A-972A-FE769221EBB8}" type="parTrans" cxnId="{2BD4C521-2F36-4C76-99E3-10C075F2DE2B}">
      <dgm:prSet/>
      <dgm:spPr/>
      <dgm:t>
        <a:bodyPr/>
        <a:lstStyle/>
        <a:p>
          <a:endParaRPr lang="en-US"/>
        </a:p>
      </dgm:t>
    </dgm:pt>
    <dgm:pt modelId="{B83013E2-DA9C-4B81-9FD6-43C3625706BA}" type="sibTrans" cxnId="{2BD4C521-2F36-4C76-99E3-10C075F2DE2B}">
      <dgm:prSet/>
      <dgm:spPr/>
      <dgm:t>
        <a:bodyPr/>
        <a:lstStyle/>
        <a:p>
          <a:endParaRPr lang="en-US"/>
        </a:p>
      </dgm:t>
    </dgm:pt>
    <dgm:pt modelId="{FD432846-EE18-428E-85AC-1BD4E2C35DBA}" type="pres">
      <dgm:prSet presAssocID="{8FC74289-40B3-4547-B41A-73B5E9D88690}" presName="root" presStyleCnt="0">
        <dgm:presLayoutVars>
          <dgm:dir/>
          <dgm:resizeHandles val="exact"/>
        </dgm:presLayoutVars>
      </dgm:prSet>
      <dgm:spPr/>
    </dgm:pt>
    <dgm:pt modelId="{8B0BA7FC-425E-46B8-8F01-DCB250B00605}" type="pres">
      <dgm:prSet presAssocID="{99145EE4-EADB-40F9-8325-ED269FE892D6}" presName="compNode" presStyleCnt="0"/>
      <dgm:spPr/>
    </dgm:pt>
    <dgm:pt modelId="{8C6E10B7-FDE4-441A-9D88-5A65B04626B6}" type="pres">
      <dgm:prSet presAssocID="{99145EE4-EADB-40F9-8325-ED269FE892D6}" presName="bgRect" presStyleLbl="bgShp" presStyleIdx="0" presStyleCnt="4"/>
      <dgm:spPr/>
    </dgm:pt>
    <dgm:pt modelId="{531B295B-4DF5-4C2D-83F7-FD898A89998E}" type="pres">
      <dgm:prSet presAssocID="{99145EE4-EADB-40F9-8325-ED269FE892D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redder"/>
        </a:ext>
      </dgm:extLst>
    </dgm:pt>
    <dgm:pt modelId="{F99106C3-0982-4F78-989D-D2E38A59B066}" type="pres">
      <dgm:prSet presAssocID="{99145EE4-EADB-40F9-8325-ED269FE892D6}" presName="spaceRect" presStyleCnt="0"/>
      <dgm:spPr/>
    </dgm:pt>
    <dgm:pt modelId="{09EF9E1A-16D1-4721-AD34-58E925D4B2D7}" type="pres">
      <dgm:prSet presAssocID="{99145EE4-EADB-40F9-8325-ED269FE892D6}" presName="parTx" presStyleLbl="revTx" presStyleIdx="0" presStyleCnt="4">
        <dgm:presLayoutVars>
          <dgm:chMax val="0"/>
          <dgm:chPref val="0"/>
        </dgm:presLayoutVars>
      </dgm:prSet>
      <dgm:spPr/>
    </dgm:pt>
    <dgm:pt modelId="{CF066561-D7B9-44CB-A616-60663B387C3E}" type="pres">
      <dgm:prSet presAssocID="{4262E579-6F7E-49F0-ADB5-7D70DCEB5332}" presName="sibTrans" presStyleCnt="0"/>
      <dgm:spPr/>
    </dgm:pt>
    <dgm:pt modelId="{7732D018-5449-4690-9913-BD454AAEC91B}" type="pres">
      <dgm:prSet presAssocID="{A613DC77-C004-434A-AA89-9E8FB4F8EA50}" presName="compNode" presStyleCnt="0"/>
      <dgm:spPr/>
    </dgm:pt>
    <dgm:pt modelId="{0892009E-AAE3-4C65-80C5-97C8B9A720A8}" type="pres">
      <dgm:prSet presAssocID="{A613DC77-C004-434A-AA89-9E8FB4F8EA50}" presName="bgRect" presStyleLbl="bgShp" presStyleIdx="1" presStyleCnt="4"/>
      <dgm:spPr/>
    </dgm:pt>
    <dgm:pt modelId="{43DC1DDA-DA1B-4C0C-87CE-CC71074D85E6}" type="pres">
      <dgm:prSet presAssocID="{A613DC77-C004-434A-AA89-9E8FB4F8EA5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CD8CCB6C-2702-4624-8523-8B219C2F89DD}" type="pres">
      <dgm:prSet presAssocID="{A613DC77-C004-434A-AA89-9E8FB4F8EA50}" presName="spaceRect" presStyleCnt="0"/>
      <dgm:spPr/>
    </dgm:pt>
    <dgm:pt modelId="{2258E4A8-6BE0-40FA-A9E4-6B378960C562}" type="pres">
      <dgm:prSet presAssocID="{A613DC77-C004-434A-AA89-9E8FB4F8EA50}" presName="parTx" presStyleLbl="revTx" presStyleIdx="1" presStyleCnt="4">
        <dgm:presLayoutVars>
          <dgm:chMax val="0"/>
          <dgm:chPref val="0"/>
        </dgm:presLayoutVars>
      </dgm:prSet>
      <dgm:spPr/>
    </dgm:pt>
    <dgm:pt modelId="{78D29CD7-4E59-4149-AD46-6575EDA28372}" type="pres">
      <dgm:prSet presAssocID="{F4816390-7637-43C6-BA3D-EE55C758F17C}" presName="sibTrans" presStyleCnt="0"/>
      <dgm:spPr/>
    </dgm:pt>
    <dgm:pt modelId="{32E71087-CC69-4C48-9F46-B50732D5D0B9}" type="pres">
      <dgm:prSet presAssocID="{D7B2BD83-BB6C-4F9D-8C34-A4B1100A3962}" presName="compNode" presStyleCnt="0"/>
      <dgm:spPr/>
    </dgm:pt>
    <dgm:pt modelId="{11272568-1A78-45C8-9182-5C619A3EC205}" type="pres">
      <dgm:prSet presAssocID="{D7B2BD83-BB6C-4F9D-8C34-A4B1100A3962}" presName="bgRect" presStyleLbl="bgShp" presStyleIdx="2" presStyleCnt="4"/>
      <dgm:spPr/>
    </dgm:pt>
    <dgm:pt modelId="{3E08C715-C742-4917-A2A9-1831ACAE15C3}" type="pres">
      <dgm:prSet presAssocID="{D7B2BD83-BB6C-4F9D-8C34-A4B1100A396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F93362DB-E4FE-4176-8CD3-9B220D454B90}" type="pres">
      <dgm:prSet presAssocID="{D7B2BD83-BB6C-4F9D-8C34-A4B1100A3962}" presName="spaceRect" presStyleCnt="0"/>
      <dgm:spPr/>
    </dgm:pt>
    <dgm:pt modelId="{47FDABE6-53D7-447B-8A92-1E697CA42D58}" type="pres">
      <dgm:prSet presAssocID="{D7B2BD83-BB6C-4F9D-8C34-A4B1100A3962}" presName="parTx" presStyleLbl="revTx" presStyleIdx="2" presStyleCnt="4">
        <dgm:presLayoutVars>
          <dgm:chMax val="0"/>
          <dgm:chPref val="0"/>
        </dgm:presLayoutVars>
      </dgm:prSet>
      <dgm:spPr/>
    </dgm:pt>
    <dgm:pt modelId="{767EA20B-12AA-49EC-B6BE-4793E1C8B1DB}" type="pres">
      <dgm:prSet presAssocID="{03801AF6-83FA-4B61-9908-18A39495F03D}" presName="sibTrans" presStyleCnt="0"/>
      <dgm:spPr/>
    </dgm:pt>
    <dgm:pt modelId="{10ABBAA0-8FE3-472B-A8E4-FC380EA15ED9}" type="pres">
      <dgm:prSet presAssocID="{CB6CCFD9-17F8-4C7C-ACCE-0CCE6D44536C}" presName="compNode" presStyleCnt="0"/>
      <dgm:spPr/>
    </dgm:pt>
    <dgm:pt modelId="{255D2D85-105B-4813-838F-17C62162443C}" type="pres">
      <dgm:prSet presAssocID="{CB6CCFD9-17F8-4C7C-ACCE-0CCE6D44536C}" presName="bgRect" presStyleLbl="bgShp" presStyleIdx="3" presStyleCnt="4"/>
      <dgm:spPr/>
    </dgm:pt>
    <dgm:pt modelId="{A11F94BC-EC0C-4DE1-94EB-764F035B408E}" type="pres">
      <dgm:prSet presAssocID="{CB6CCFD9-17F8-4C7C-ACCE-0CCE6D44536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41163479-B02E-456E-98E9-7E09CC48F935}" type="pres">
      <dgm:prSet presAssocID="{CB6CCFD9-17F8-4C7C-ACCE-0CCE6D44536C}" presName="spaceRect" presStyleCnt="0"/>
      <dgm:spPr/>
    </dgm:pt>
    <dgm:pt modelId="{D6E1876B-F843-4A66-AB34-38E151BEAB24}" type="pres">
      <dgm:prSet presAssocID="{CB6CCFD9-17F8-4C7C-ACCE-0CCE6D44536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BD4C521-2F36-4C76-99E3-10C075F2DE2B}" srcId="{8FC74289-40B3-4547-B41A-73B5E9D88690}" destId="{CB6CCFD9-17F8-4C7C-ACCE-0CCE6D44536C}" srcOrd="3" destOrd="0" parTransId="{F7FC0027-6EC4-408A-972A-FE769221EBB8}" sibTransId="{B83013E2-DA9C-4B81-9FD6-43C3625706BA}"/>
    <dgm:cxn modelId="{FC087732-E332-4707-BB38-025C4553DB0A}" type="presOf" srcId="{D7B2BD83-BB6C-4F9D-8C34-A4B1100A3962}" destId="{47FDABE6-53D7-447B-8A92-1E697CA42D58}" srcOrd="0" destOrd="0" presId="urn:microsoft.com/office/officeart/2018/2/layout/IconVerticalSolidList"/>
    <dgm:cxn modelId="{33EF0750-3DF0-41DF-AF24-FB0D113E49AF}" type="presOf" srcId="{99145EE4-EADB-40F9-8325-ED269FE892D6}" destId="{09EF9E1A-16D1-4721-AD34-58E925D4B2D7}" srcOrd="0" destOrd="0" presId="urn:microsoft.com/office/officeart/2018/2/layout/IconVerticalSolidList"/>
    <dgm:cxn modelId="{DD4CBF58-0EE4-4984-9327-7D78CB223060}" type="presOf" srcId="{CB6CCFD9-17F8-4C7C-ACCE-0CCE6D44536C}" destId="{D6E1876B-F843-4A66-AB34-38E151BEAB24}" srcOrd="0" destOrd="0" presId="urn:microsoft.com/office/officeart/2018/2/layout/IconVerticalSolidList"/>
    <dgm:cxn modelId="{3C078888-F93B-4F0E-8AA3-FCA3CD51F117}" srcId="{8FC74289-40B3-4547-B41A-73B5E9D88690}" destId="{A613DC77-C004-434A-AA89-9E8FB4F8EA50}" srcOrd="1" destOrd="0" parTransId="{2EA7FEFF-AAA2-4755-985E-622615F18961}" sibTransId="{F4816390-7637-43C6-BA3D-EE55C758F17C}"/>
    <dgm:cxn modelId="{46E52A96-EBD6-4B83-BCAF-951B4AD649D3}" type="presOf" srcId="{8FC74289-40B3-4547-B41A-73B5E9D88690}" destId="{FD432846-EE18-428E-85AC-1BD4E2C35DBA}" srcOrd="0" destOrd="0" presId="urn:microsoft.com/office/officeart/2018/2/layout/IconVerticalSolidList"/>
    <dgm:cxn modelId="{0918EBEA-C782-40A2-ABFA-C9C0D0A146EB}" srcId="{8FC74289-40B3-4547-B41A-73B5E9D88690}" destId="{99145EE4-EADB-40F9-8325-ED269FE892D6}" srcOrd="0" destOrd="0" parTransId="{331C5783-C933-41B7-8DD7-1387FE702509}" sibTransId="{4262E579-6F7E-49F0-ADB5-7D70DCEB5332}"/>
    <dgm:cxn modelId="{B1BA18EB-68A0-40A3-A2A7-3EDB4BED75B1}" type="presOf" srcId="{A613DC77-C004-434A-AA89-9E8FB4F8EA50}" destId="{2258E4A8-6BE0-40FA-A9E4-6B378960C562}" srcOrd="0" destOrd="0" presId="urn:microsoft.com/office/officeart/2018/2/layout/IconVerticalSolidList"/>
    <dgm:cxn modelId="{210DC4F6-0572-4B26-9CD0-C4AB89228092}" srcId="{8FC74289-40B3-4547-B41A-73B5E9D88690}" destId="{D7B2BD83-BB6C-4F9D-8C34-A4B1100A3962}" srcOrd="2" destOrd="0" parTransId="{4020E3BD-83AC-42FD-9B5F-4942BF9154C1}" sibTransId="{03801AF6-83FA-4B61-9908-18A39495F03D}"/>
    <dgm:cxn modelId="{DCCDBF15-5AA6-4BA7-83DA-04AE0BF8DC88}" type="presParOf" srcId="{FD432846-EE18-428E-85AC-1BD4E2C35DBA}" destId="{8B0BA7FC-425E-46B8-8F01-DCB250B00605}" srcOrd="0" destOrd="0" presId="urn:microsoft.com/office/officeart/2018/2/layout/IconVerticalSolidList"/>
    <dgm:cxn modelId="{800092A9-5741-4081-946D-5F475B3EA249}" type="presParOf" srcId="{8B0BA7FC-425E-46B8-8F01-DCB250B00605}" destId="{8C6E10B7-FDE4-441A-9D88-5A65B04626B6}" srcOrd="0" destOrd="0" presId="urn:microsoft.com/office/officeart/2018/2/layout/IconVerticalSolidList"/>
    <dgm:cxn modelId="{8260F61A-F63B-4039-AEFB-57C32CCA3661}" type="presParOf" srcId="{8B0BA7FC-425E-46B8-8F01-DCB250B00605}" destId="{531B295B-4DF5-4C2D-83F7-FD898A89998E}" srcOrd="1" destOrd="0" presId="urn:microsoft.com/office/officeart/2018/2/layout/IconVerticalSolidList"/>
    <dgm:cxn modelId="{FBC7A3EB-0857-488E-BAF3-85B9FA67DDA3}" type="presParOf" srcId="{8B0BA7FC-425E-46B8-8F01-DCB250B00605}" destId="{F99106C3-0982-4F78-989D-D2E38A59B066}" srcOrd="2" destOrd="0" presId="urn:microsoft.com/office/officeart/2018/2/layout/IconVerticalSolidList"/>
    <dgm:cxn modelId="{132890C9-C9B8-4EBD-B221-678AF08F5137}" type="presParOf" srcId="{8B0BA7FC-425E-46B8-8F01-DCB250B00605}" destId="{09EF9E1A-16D1-4721-AD34-58E925D4B2D7}" srcOrd="3" destOrd="0" presId="urn:microsoft.com/office/officeart/2018/2/layout/IconVerticalSolidList"/>
    <dgm:cxn modelId="{6C63C665-0E43-4B4E-B115-5B3D994DFF1D}" type="presParOf" srcId="{FD432846-EE18-428E-85AC-1BD4E2C35DBA}" destId="{CF066561-D7B9-44CB-A616-60663B387C3E}" srcOrd="1" destOrd="0" presId="urn:microsoft.com/office/officeart/2018/2/layout/IconVerticalSolidList"/>
    <dgm:cxn modelId="{7842EB49-6637-4638-9B04-4FE7B58A4912}" type="presParOf" srcId="{FD432846-EE18-428E-85AC-1BD4E2C35DBA}" destId="{7732D018-5449-4690-9913-BD454AAEC91B}" srcOrd="2" destOrd="0" presId="urn:microsoft.com/office/officeart/2018/2/layout/IconVerticalSolidList"/>
    <dgm:cxn modelId="{ABBAD4C1-E0C3-4E8B-8633-424252B11FBB}" type="presParOf" srcId="{7732D018-5449-4690-9913-BD454AAEC91B}" destId="{0892009E-AAE3-4C65-80C5-97C8B9A720A8}" srcOrd="0" destOrd="0" presId="urn:microsoft.com/office/officeart/2018/2/layout/IconVerticalSolidList"/>
    <dgm:cxn modelId="{F173B8F3-83AD-4190-B414-A110871592E0}" type="presParOf" srcId="{7732D018-5449-4690-9913-BD454AAEC91B}" destId="{43DC1DDA-DA1B-4C0C-87CE-CC71074D85E6}" srcOrd="1" destOrd="0" presId="urn:microsoft.com/office/officeart/2018/2/layout/IconVerticalSolidList"/>
    <dgm:cxn modelId="{35E98CB7-6423-4F55-A296-76A16EA8081F}" type="presParOf" srcId="{7732D018-5449-4690-9913-BD454AAEC91B}" destId="{CD8CCB6C-2702-4624-8523-8B219C2F89DD}" srcOrd="2" destOrd="0" presId="urn:microsoft.com/office/officeart/2018/2/layout/IconVerticalSolidList"/>
    <dgm:cxn modelId="{4D960B7E-6C6A-46A6-B91D-5CC00776B7A6}" type="presParOf" srcId="{7732D018-5449-4690-9913-BD454AAEC91B}" destId="{2258E4A8-6BE0-40FA-A9E4-6B378960C562}" srcOrd="3" destOrd="0" presId="urn:microsoft.com/office/officeart/2018/2/layout/IconVerticalSolidList"/>
    <dgm:cxn modelId="{CBDE45B4-2FC7-4DDE-9ED4-E08086A8BF7A}" type="presParOf" srcId="{FD432846-EE18-428E-85AC-1BD4E2C35DBA}" destId="{78D29CD7-4E59-4149-AD46-6575EDA28372}" srcOrd="3" destOrd="0" presId="urn:microsoft.com/office/officeart/2018/2/layout/IconVerticalSolidList"/>
    <dgm:cxn modelId="{8DA076E1-C858-4E01-8606-317513A01E7F}" type="presParOf" srcId="{FD432846-EE18-428E-85AC-1BD4E2C35DBA}" destId="{32E71087-CC69-4C48-9F46-B50732D5D0B9}" srcOrd="4" destOrd="0" presId="urn:microsoft.com/office/officeart/2018/2/layout/IconVerticalSolidList"/>
    <dgm:cxn modelId="{F2635395-AC8F-4871-A4E3-D87ACF92B8FA}" type="presParOf" srcId="{32E71087-CC69-4C48-9F46-B50732D5D0B9}" destId="{11272568-1A78-45C8-9182-5C619A3EC205}" srcOrd="0" destOrd="0" presId="urn:microsoft.com/office/officeart/2018/2/layout/IconVerticalSolidList"/>
    <dgm:cxn modelId="{1BF8ECAB-5A3B-4F21-A8D6-6CA7533CF63A}" type="presParOf" srcId="{32E71087-CC69-4C48-9F46-B50732D5D0B9}" destId="{3E08C715-C742-4917-A2A9-1831ACAE15C3}" srcOrd="1" destOrd="0" presId="urn:microsoft.com/office/officeart/2018/2/layout/IconVerticalSolidList"/>
    <dgm:cxn modelId="{0221A755-7084-4D03-9359-A0AB8EDDC178}" type="presParOf" srcId="{32E71087-CC69-4C48-9F46-B50732D5D0B9}" destId="{F93362DB-E4FE-4176-8CD3-9B220D454B90}" srcOrd="2" destOrd="0" presId="urn:microsoft.com/office/officeart/2018/2/layout/IconVerticalSolidList"/>
    <dgm:cxn modelId="{D1A7EC43-587C-407D-B7A3-CD5EF31280CD}" type="presParOf" srcId="{32E71087-CC69-4C48-9F46-B50732D5D0B9}" destId="{47FDABE6-53D7-447B-8A92-1E697CA42D58}" srcOrd="3" destOrd="0" presId="urn:microsoft.com/office/officeart/2018/2/layout/IconVerticalSolidList"/>
    <dgm:cxn modelId="{738CEFD3-21CF-4E84-9B35-D6CD6B05601F}" type="presParOf" srcId="{FD432846-EE18-428E-85AC-1BD4E2C35DBA}" destId="{767EA20B-12AA-49EC-B6BE-4793E1C8B1DB}" srcOrd="5" destOrd="0" presId="urn:microsoft.com/office/officeart/2018/2/layout/IconVerticalSolidList"/>
    <dgm:cxn modelId="{1BAF17ED-D1F7-4308-9F9F-1241D3EE8E16}" type="presParOf" srcId="{FD432846-EE18-428E-85AC-1BD4E2C35DBA}" destId="{10ABBAA0-8FE3-472B-A8E4-FC380EA15ED9}" srcOrd="6" destOrd="0" presId="urn:microsoft.com/office/officeart/2018/2/layout/IconVerticalSolidList"/>
    <dgm:cxn modelId="{76AAFD9F-6996-4F35-8E2C-C43A0EA99247}" type="presParOf" srcId="{10ABBAA0-8FE3-472B-A8E4-FC380EA15ED9}" destId="{255D2D85-105B-4813-838F-17C62162443C}" srcOrd="0" destOrd="0" presId="urn:microsoft.com/office/officeart/2018/2/layout/IconVerticalSolidList"/>
    <dgm:cxn modelId="{C5EA4F5F-6372-4838-BDD6-5CE6AE6655FC}" type="presParOf" srcId="{10ABBAA0-8FE3-472B-A8E4-FC380EA15ED9}" destId="{A11F94BC-EC0C-4DE1-94EB-764F035B408E}" srcOrd="1" destOrd="0" presId="urn:microsoft.com/office/officeart/2018/2/layout/IconVerticalSolidList"/>
    <dgm:cxn modelId="{47CE258F-6460-4713-8C28-BAE9F9B8B5F6}" type="presParOf" srcId="{10ABBAA0-8FE3-472B-A8E4-FC380EA15ED9}" destId="{41163479-B02E-456E-98E9-7E09CC48F935}" srcOrd="2" destOrd="0" presId="urn:microsoft.com/office/officeart/2018/2/layout/IconVerticalSolidList"/>
    <dgm:cxn modelId="{635B0046-C082-48AB-BF3B-25EB1058D800}" type="presParOf" srcId="{10ABBAA0-8FE3-472B-A8E4-FC380EA15ED9}" destId="{D6E1876B-F843-4A66-AB34-38E151BEAB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F45C2-F173-486A-9EC9-CA2ECCB019A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16D6554-3094-45FD-8158-140E82B489EA}">
      <dgm:prSet/>
      <dgm:spPr/>
      <dgm:t>
        <a:bodyPr/>
        <a:lstStyle/>
        <a:p>
          <a:r>
            <a:rPr lang="en-US" dirty="0"/>
            <a:t>- Develop a system that meets design and operational requirements.</a:t>
          </a:r>
        </a:p>
      </dgm:t>
    </dgm:pt>
    <dgm:pt modelId="{04CE0813-28EC-453C-A97C-5903B10EC020}" type="parTrans" cxnId="{12E58DDB-CB9F-4BC7-A17B-275B71F7B11D}">
      <dgm:prSet/>
      <dgm:spPr/>
      <dgm:t>
        <a:bodyPr/>
        <a:lstStyle/>
        <a:p>
          <a:endParaRPr lang="en-US"/>
        </a:p>
      </dgm:t>
    </dgm:pt>
    <dgm:pt modelId="{DEB57951-EC41-42BE-82E6-F33791DCAE1E}" type="sibTrans" cxnId="{12E58DDB-CB9F-4BC7-A17B-275B71F7B11D}">
      <dgm:prSet/>
      <dgm:spPr/>
      <dgm:t>
        <a:bodyPr/>
        <a:lstStyle/>
        <a:p>
          <a:endParaRPr lang="en-US"/>
        </a:p>
      </dgm:t>
    </dgm:pt>
    <dgm:pt modelId="{A88A60A1-1F04-429F-9DE9-AC0C7D644FBC}">
      <dgm:prSet/>
      <dgm:spPr/>
      <dgm:t>
        <a:bodyPr/>
        <a:lstStyle/>
        <a:p>
          <a:r>
            <a:rPr lang="en-US"/>
            <a:t>- Implement seamless integration with LIMS.</a:t>
          </a:r>
        </a:p>
      </dgm:t>
    </dgm:pt>
    <dgm:pt modelId="{7A4DBBB3-F578-4569-96EB-941342569A16}" type="parTrans" cxnId="{02E5A20A-3C37-466A-8F51-F47E6FA007C2}">
      <dgm:prSet/>
      <dgm:spPr/>
      <dgm:t>
        <a:bodyPr/>
        <a:lstStyle/>
        <a:p>
          <a:endParaRPr lang="en-US"/>
        </a:p>
      </dgm:t>
    </dgm:pt>
    <dgm:pt modelId="{625BC411-3E97-44A2-AC13-33C37D795917}" type="sibTrans" cxnId="{02E5A20A-3C37-466A-8F51-F47E6FA007C2}">
      <dgm:prSet/>
      <dgm:spPr/>
      <dgm:t>
        <a:bodyPr/>
        <a:lstStyle/>
        <a:p>
          <a:endParaRPr lang="en-US"/>
        </a:p>
      </dgm:t>
    </dgm:pt>
    <dgm:pt modelId="{49B1F82B-E6FB-4BF2-91E7-898EFF5A953B}">
      <dgm:prSet/>
      <dgm:spPr/>
      <dgm:t>
        <a:bodyPr/>
        <a:lstStyle/>
        <a:p>
          <a:r>
            <a:rPr lang="en-US"/>
            <a:t>- Automate data capture and analysis.</a:t>
          </a:r>
        </a:p>
      </dgm:t>
    </dgm:pt>
    <dgm:pt modelId="{AF329153-BB9F-4E58-9D82-D839AFDE529D}" type="parTrans" cxnId="{B4111E1D-33EE-482F-8079-5080A9333511}">
      <dgm:prSet/>
      <dgm:spPr/>
      <dgm:t>
        <a:bodyPr/>
        <a:lstStyle/>
        <a:p>
          <a:endParaRPr lang="en-US"/>
        </a:p>
      </dgm:t>
    </dgm:pt>
    <dgm:pt modelId="{6D177275-5FB8-4AA9-A380-E403D72522FE}" type="sibTrans" cxnId="{B4111E1D-33EE-482F-8079-5080A9333511}">
      <dgm:prSet/>
      <dgm:spPr/>
      <dgm:t>
        <a:bodyPr/>
        <a:lstStyle/>
        <a:p>
          <a:endParaRPr lang="en-US"/>
        </a:p>
      </dgm:t>
    </dgm:pt>
    <dgm:pt modelId="{90EEFFCB-8EE8-4DB1-BFE1-D8EA786856DC}">
      <dgm:prSet/>
      <dgm:spPr/>
      <dgm:t>
        <a:bodyPr/>
        <a:lstStyle/>
        <a:p>
          <a:r>
            <a:rPr lang="en-US"/>
            <a:t>- Enhance traceability and regulatory compliance.</a:t>
          </a:r>
        </a:p>
      </dgm:t>
    </dgm:pt>
    <dgm:pt modelId="{887F7656-0A14-43E6-ABED-E8CEF180DDFF}" type="parTrans" cxnId="{24B95CD1-AC28-4FD8-8960-8798246B7FDF}">
      <dgm:prSet/>
      <dgm:spPr/>
      <dgm:t>
        <a:bodyPr/>
        <a:lstStyle/>
        <a:p>
          <a:endParaRPr lang="en-US"/>
        </a:p>
      </dgm:t>
    </dgm:pt>
    <dgm:pt modelId="{961635ED-D84A-4929-9870-01C7D2860656}" type="sibTrans" cxnId="{24B95CD1-AC28-4FD8-8960-8798246B7FDF}">
      <dgm:prSet/>
      <dgm:spPr/>
      <dgm:t>
        <a:bodyPr/>
        <a:lstStyle/>
        <a:p>
          <a:endParaRPr lang="en-US"/>
        </a:p>
      </dgm:t>
    </dgm:pt>
    <dgm:pt modelId="{66D32A58-AF68-4B77-A1E4-EB4EFCF5703D}">
      <dgm:prSet/>
      <dgm:spPr/>
      <dgm:t>
        <a:bodyPr/>
        <a:lstStyle/>
        <a:p>
          <a:r>
            <a:rPr lang="en-US"/>
            <a:t>- Train staff for smooth operation.</a:t>
          </a:r>
        </a:p>
      </dgm:t>
    </dgm:pt>
    <dgm:pt modelId="{6E9C9F79-F2F9-437A-A892-06022262D7F4}" type="parTrans" cxnId="{0F4ED6A5-9976-4965-A45A-81AEABD40B61}">
      <dgm:prSet/>
      <dgm:spPr/>
      <dgm:t>
        <a:bodyPr/>
        <a:lstStyle/>
        <a:p>
          <a:endParaRPr lang="en-US"/>
        </a:p>
      </dgm:t>
    </dgm:pt>
    <dgm:pt modelId="{6694540D-AAB4-4177-8EFA-25B98FD1E3DA}" type="sibTrans" cxnId="{0F4ED6A5-9976-4965-A45A-81AEABD40B61}">
      <dgm:prSet/>
      <dgm:spPr/>
      <dgm:t>
        <a:bodyPr/>
        <a:lstStyle/>
        <a:p>
          <a:endParaRPr lang="en-US"/>
        </a:p>
      </dgm:t>
    </dgm:pt>
    <dgm:pt modelId="{0BA73DCC-C705-4296-9A21-8698F7AC53FE}" type="pres">
      <dgm:prSet presAssocID="{08DF45C2-F173-486A-9EC9-CA2ECCB019AD}" presName="root" presStyleCnt="0">
        <dgm:presLayoutVars>
          <dgm:dir/>
          <dgm:resizeHandles val="exact"/>
        </dgm:presLayoutVars>
      </dgm:prSet>
      <dgm:spPr/>
    </dgm:pt>
    <dgm:pt modelId="{A6431402-53E9-43E2-9478-8F9B60B8B537}" type="pres">
      <dgm:prSet presAssocID="{08DF45C2-F173-486A-9EC9-CA2ECCB019AD}" presName="container" presStyleCnt="0">
        <dgm:presLayoutVars>
          <dgm:dir/>
          <dgm:resizeHandles val="exact"/>
        </dgm:presLayoutVars>
      </dgm:prSet>
      <dgm:spPr/>
    </dgm:pt>
    <dgm:pt modelId="{B8BBC35C-33E6-401D-8290-15FEB6F4EB96}" type="pres">
      <dgm:prSet presAssocID="{316D6554-3094-45FD-8158-140E82B489EA}" presName="compNode" presStyleCnt="0"/>
      <dgm:spPr/>
    </dgm:pt>
    <dgm:pt modelId="{89FEBC1A-2FE3-4DC3-BB56-453FDFBAD841}" type="pres">
      <dgm:prSet presAssocID="{316D6554-3094-45FD-8158-140E82B489EA}" presName="iconBgRect" presStyleLbl="bgShp" presStyleIdx="0" presStyleCnt="5"/>
      <dgm:spPr/>
    </dgm:pt>
    <dgm:pt modelId="{89C4239C-FC18-4762-B26A-D964B6E46E58}" type="pres">
      <dgm:prSet presAssocID="{316D6554-3094-45FD-8158-140E82B489E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9C1AD5BF-3380-4AC4-BD13-A154DAE9CD13}" type="pres">
      <dgm:prSet presAssocID="{316D6554-3094-45FD-8158-140E82B489EA}" presName="spaceRect" presStyleCnt="0"/>
      <dgm:spPr/>
    </dgm:pt>
    <dgm:pt modelId="{F5AEB921-4B48-4EC1-A25E-A37D7A361F25}" type="pres">
      <dgm:prSet presAssocID="{316D6554-3094-45FD-8158-140E82B489EA}" presName="textRect" presStyleLbl="revTx" presStyleIdx="0" presStyleCnt="5">
        <dgm:presLayoutVars>
          <dgm:chMax val="1"/>
          <dgm:chPref val="1"/>
        </dgm:presLayoutVars>
      </dgm:prSet>
      <dgm:spPr/>
    </dgm:pt>
    <dgm:pt modelId="{9B851E60-B6CE-4AF4-9996-D6C5CD9E0161}" type="pres">
      <dgm:prSet presAssocID="{DEB57951-EC41-42BE-82E6-F33791DCAE1E}" presName="sibTrans" presStyleLbl="sibTrans2D1" presStyleIdx="0" presStyleCnt="0"/>
      <dgm:spPr/>
    </dgm:pt>
    <dgm:pt modelId="{7A2B3A69-537B-4B3D-85FB-19735076A457}" type="pres">
      <dgm:prSet presAssocID="{A88A60A1-1F04-429F-9DE9-AC0C7D644FBC}" presName="compNode" presStyleCnt="0"/>
      <dgm:spPr/>
    </dgm:pt>
    <dgm:pt modelId="{63DB4284-AB32-45AB-A4AF-A1ACBBD26A2F}" type="pres">
      <dgm:prSet presAssocID="{A88A60A1-1F04-429F-9DE9-AC0C7D644FBC}" presName="iconBgRect" presStyleLbl="bgShp" presStyleIdx="1" presStyleCnt="5"/>
      <dgm:spPr/>
    </dgm:pt>
    <dgm:pt modelId="{FF734125-FF12-4383-B8CF-B33AE33A674A}" type="pres">
      <dgm:prSet presAssocID="{A88A60A1-1F04-429F-9DE9-AC0C7D644FB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22B5EF15-BDFB-4C92-B83A-96C87F614C7A}" type="pres">
      <dgm:prSet presAssocID="{A88A60A1-1F04-429F-9DE9-AC0C7D644FBC}" presName="spaceRect" presStyleCnt="0"/>
      <dgm:spPr/>
    </dgm:pt>
    <dgm:pt modelId="{74C88B61-2906-4324-AD09-07C77B2FA9DA}" type="pres">
      <dgm:prSet presAssocID="{A88A60A1-1F04-429F-9DE9-AC0C7D644FBC}" presName="textRect" presStyleLbl="revTx" presStyleIdx="1" presStyleCnt="5">
        <dgm:presLayoutVars>
          <dgm:chMax val="1"/>
          <dgm:chPref val="1"/>
        </dgm:presLayoutVars>
      </dgm:prSet>
      <dgm:spPr/>
    </dgm:pt>
    <dgm:pt modelId="{1B2A36E6-E752-4124-BF05-B108E112BFA6}" type="pres">
      <dgm:prSet presAssocID="{625BC411-3E97-44A2-AC13-33C37D795917}" presName="sibTrans" presStyleLbl="sibTrans2D1" presStyleIdx="0" presStyleCnt="0"/>
      <dgm:spPr/>
    </dgm:pt>
    <dgm:pt modelId="{28CD0298-C55A-40FE-899C-B3E523E89E78}" type="pres">
      <dgm:prSet presAssocID="{49B1F82B-E6FB-4BF2-91E7-898EFF5A953B}" presName="compNode" presStyleCnt="0"/>
      <dgm:spPr/>
    </dgm:pt>
    <dgm:pt modelId="{EC5327B5-4644-4076-966F-F83D50A5369D}" type="pres">
      <dgm:prSet presAssocID="{49B1F82B-E6FB-4BF2-91E7-898EFF5A953B}" presName="iconBgRect" presStyleLbl="bgShp" presStyleIdx="2" presStyleCnt="5"/>
      <dgm:spPr/>
    </dgm:pt>
    <dgm:pt modelId="{B844183D-58AE-4CFA-BC4D-DFC0A0A6146D}" type="pres">
      <dgm:prSet presAssocID="{49B1F82B-E6FB-4BF2-91E7-898EFF5A953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9ABD7970-001D-4B25-ABB7-2C64E16841B0}" type="pres">
      <dgm:prSet presAssocID="{49B1F82B-E6FB-4BF2-91E7-898EFF5A953B}" presName="spaceRect" presStyleCnt="0"/>
      <dgm:spPr/>
    </dgm:pt>
    <dgm:pt modelId="{CDA9C779-4432-4443-8F80-FCA66CA2AB27}" type="pres">
      <dgm:prSet presAssocID="{49B1F82B-E6FB-4BF2-91E7-898EFF5A953B}" presName="textRect" presStyleLbl="revTx" presStyleIdx="2" presStyleCnt="5">
        <dgm:presLayoutVars>
          <dgm:chMax val="1"/>
          <dgm:chPref val="1"/>
        </dgm:presLayoutVars>
      </dgm:prSet>
      <dgm:spPr/>
    </dgm:pt>
    <dgm:pt modelId="{FC40E0A7-0996-4417-93C3-EB4AC98392D4}" type="pres">
      <dgm:prSet presAssocID="{6D177275-5FB8-4AA9-A380-E403D72522FE}" presName="sibTrans" presStyleLbl="sibTrans2D1" presStyleIdx="0" presStyleCnt="0"/>
      <dgm:spPr/>
    </dgm:pt>
    <dgm:pt modelId="{4EC8F595-769C-4522-A8DF-188A27D88D8C}" type="pres">
      <dgm:prSet presAssocID="{90EEFFCB-8EE8-4DB1-BFE1-D8EA786856DC}" presName="compNode" presStyleCnt="0"/>
      <dgm:spPr/>
    </dgm:pt>
    <dgm:pt modelId="{F682BD48-AEE7-4D20-AB14-D508077245E8}" type="pres">
      <dgm:prSet presAssocID="{90EEFFCB-8EE8-4DB1-BFE1-D8EA786856DC}" presName="iconBgRect" presStyleLbl="bgShp" presStyleIdx="3" presStyleCnt="5"/>
      <dgm:spPr/>
    </dgm:pt>
    <dgm:pt modelId="{3A8842F8-093F-4B93-9F81-B9A692516037}" type="pres">
      <dgm:prSet presAssocID="{90EEFFCB-8EE8-4DB1-BFE1-D8EA786856D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A884BFA1-6A51-4B30-85D6-D4AE8143100D}" type="pres">
      <dgm:prSet presAssocID="{90EEFFCB-8EE8-4DB1-BFE1-D8EA786856DC}" presName="spaceRect" presStyleCnt="0"/>
      <dgm:spPr/>
    </dgm:pt>
    <dgm:pt modelId="{9C0C7716-6728-4893-AF16-BF9E28B4A1ED}" type="pres">
      <dgm:prSet presAssocID="{90EEFFCB-8EE8-4DB1-BFE1-D8EA786856DC}" presName="textRect" presStyleLbl="revTx" presStyleIdx="3" presStyleCnt="5">
        <dgm:presLayoutVars>
          <dgm:chMax val="1"/>
          <dgm:chPref val="1"/>
        </dgm:presLayoutVars>
      </dgm:prSet>
      <dgm:spPr/>
    </dgm:pt>
    <dgm:pt modelId="{282C102E-1878-4EFB-B3D5-DB71E9589708}" type="pres">
      <dgm:prSet presAssocID="{961635ED-D84A-4929-9870-01C7D2860656}" presName="sibTrans" presStyleLbl="sibTrans2D1" presStyleIdx="0" presStyleCnt="0"/>
      <dgm:spPr/>
    </dgm:pt>
    <dgm:pt modelId="{8EDAF21F-45D5-44F3-A99D-6ABB790A8239}" type="pres">
      <dgm:prSet presAssocID="{66D32A58-AF68-4B77-A1E4-EB4EFCF5703D}" presName="compNode" presStyleCnt="0"/>
      <dgm:spPr/>
    </dgm:pt>
    <dgm:pt modelId="{A4B86B6B-3F64-46FB-AB41-6806A0DAC39C}" type="pres">
      <dgm:prSet presAssocID="{66D32A58-AF68-4B77-A1E4-EB4EFCF5703D}" presName="iconBgRect" presStyleLbl="bgShp" presStyleIdx="4" presStyleCnt="5"/>
      <dgm:spPr/>
    </dgm:pt>
    <dgm:pt modelId="{6032ECC2-3052-4BEB-9FFA-DDAA919009E9}" type="pres">
      <dgm:prSet presAssocID="{66D32A58-AF68-4B77-A1E4-EB4EFCF5703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in"/>
        </a:ext>
      </dgm:extLst>
    </dgm:pt>
    <dgm:pt modelId="{6A5B7E55-3DC3-44E6-9F31-89AB3BE37ACB}" type="pres">
      <dgm:prSet presAssocID="{66D32A58-AF68-4B77-A1E4-EB4EFCF5703D}" presName="spaceRect" presStyleCnt="0"/>
      <dgm:spPr/>
    </dgm:pt>
    <dgm:pt modelId="{9040425D-4916-48A2-9929-4C41C4694403}" type="pres">
      <dgm:prSet presAssocID="{66D32A58-AF68-4B77-A1E4-EB4EFCF5703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2E5A20A-3C37-466A-8F51-F47E6FA007C2}" srcId="{08DF45C2-F173-486A-9EC9-CA2ECCB019AD}" destId="{A88A60A1-1F04-429F-9DE9-AC0C7D644FBC}" srcOrd="1" destOrd="0" parTransId="{7A4DBBB3-F578-4569-96EB-941342569A16}" sibTransId="{625BC411-3E97-44A2-AC13-33C37D795917}"/>
    <dgm:cxn modelId="{0E86B917-2179-466D-BEF7-A2D16CDE4F6B}" type="presOf" srcId="{961635ED-D84A-4929-9870-01C7D2860656}" destId="{282C102E-1878-4EFB-B3D5-DB71E9589708}" srcOrd="0" destOrd="0" presId="urn:microsoft.com/office/officeart/2018/2/layout/IconCircleList"/>
    <dgm:cxn modelId="{B4111E1D-33EE-482F-8079-5080A9333511}" srcId="{08DF45C2-F173-486A-9EC9-CA2ECCB019AD}" destId="{49B1F82B-E6FB-4BF2-91E7-898EFF5A953B}" srcOrd="2" destOrd="0" parTransId="{AF329153-BB9F-4E58-9D82-D839AFDE529D}" sibTransId="{6D177275-5FB8-4AA9-A380-E403D72522FE}"/>
    <dgm:cxn modelId="{7B64B11D-373D-45C4-8398-77999BC7EC8D}" type="presOf" srcId="{DEB57951-EC41-42BE-82E6-F33791DCAE1E}" destId="{9B851E60-B6CE-4AF4-9996-D6C5CD9E0161}" srcOrd="0" destOrd="0" presId="urn:microsoft.com/office/officeart/2018/2/layout/IconCircleList"/>
    <dgm:cxn modelId="{EFA4F05F-BCF2-4EE8-88C4-8474331B19A4}" type="presOf" srcId="{625BC411-3E97-44A2-AC13-33C37D795917}" destId="{1B2A36E6-E752-4124-BF05-B108E112BFA6}" srcOrd="0" destOrd="0" presId="urn:microsoft.com/office/officeart/2018/2/layout/IconCircleList"/>
    <dgm:cxn modelId="{B96A5D6E-690A-4644-8659-59EAC891BE2B}" type="presOf" srcId="{A88A60A1-1F04-429F-9DE9-AC0C7D644FBC}" destId="{74C88B61-2906-4324-AD09-07C77B2FA9DA}" srcOrd="0" destOrd="0" presId="urn:microsoft.com/office/officeart/2018/2/layout/IconCircleList"/>
    <dgm:cxn modelId="{E3E03054-0FF7-4864-843D-DE254140349D}" type="presOf" srcId="{6D177275-5FB8-4AA9-A380-E403D72522FE}" destId="{FC40E0A7-0996-4417-93C3-EB4AC98392D4}" srcOrd="0" destOrd="0" presId="urn:microsoft.com/office/officeart/2018/2/layout/IconCircleList"/>
    <dgm:cxn modelId="{0882948C-CF42-4F32-80DE-7B9DF8F68EFF}" type="presOf" srcId="{66D32A58-AF68-4B77-A1E4-EB4EFCF5703D}" destId="{9040425D-4916-48A2-9929-4C41C4694403}" srcOrd="0" destOrd="0" presId="urn:microsoft.com/office/officeart/2018/2/layout/IconCircleList"/>
    <dgm:cxn modelId="{7622F792-2F41-4D3D-AF60-5BA909025752}" type="presOf" srcId="{90EEFFCB-8EE8-4DB1-BFE1-D8EA786856DC}" destId="{9C0C7716-6728-4893-AF16-BF9E28B4A1ED}" srcOrd="0" destOrd="0" presId="urn:microsoft.com/office/officeart/2018/2/layout/IconCircleList"/>
    <dgm:cxn modelId="{0F4ED6A5-9976-4965-A45A-81AEABD40B61}" srcId="{08DF45C2-F173-486A-9EC9-CA2ECCB019AD}" destId="{66D32A58-AF68-4B77-A1E4-EB4EFCF5703D}" srcOrd="4" destOrd="0" parTransId="{6E9C9F79-F2F9-437A-A892-06022262D7F4}" sibTransId="{6694540D-AAB4-4177-8EFA-25B98FD1E3DA}"/>
    <dgm:cxn modelId="{198179CD-B510-494B-BEE6-05A81810E963}" type="presOf" srcId="{49B1F82B-E6FB-4BF2-91E7-898EFF5A953B}" destId="{CDA9C779-4432-4443-8F80-FCA66CA2AB27}" srcOrd="0" destOrd="0" presId="urn:microsoft.com/office/officeart/2018/2/layout/IconCircleList"/>
    <dgm:cxn modelId="{24B95CD1-AC28-4FD8-8960-8798246B7FDF}" srcId="{08DF45C2-F173-486A-9EC9-CA2ECCB019AD}" destId="{90EEFFCB-8EE8-4DB1-BFE1-D8EA786856DC}" srcOrd="3" destOrd="0" parTransId="{887F7656-0A14-43E6-ABED-E8CEF180DDFF}" sibTransId="{961635ED-D84A-4929-9870-01C7D2860656}"/>
    <dgm:cxn modelId="{9412D6D9-1C4E-43DC-85C6-55CCB050F81F}" type="presOf" srcId="{08DF45C2-F173-486A-9EC9-CA2ECCB019AD}" destId="{0BA73DCC-C705-4296-9A21-8698F7AC53FE}" srcOrd="0" destOrd="0" presId="urn:microsoft.com/office/officeart/2018/2/layout/IconCircleList"/>
    <dgm:cxn modelId="{12E58DDB-CB9F-4BC7-A17B-275B71F7B11D}" srcId="{08DF45C2-F173-486A-9EC9-CA2ECCB019AD}" destId="{316D6554-3094-45FD-8158-140E82B489EA}" srcOrd="0" destOrd="0" parTransId="{04CE0813-28EC-453C-A97C-5903B10EC020}" sibTransId="{DEB57951-EC41-42BE-82E6-F33791DCAE1E}"/>
    <dgm:cxn modelId="{BBC4BCDE-7AB2-49BE-96BC-296F2B5B28DD}" type="presOf" srcId="{316D6554-3094-45FD-8158-140E82B489EA}" destId="{F5AEB921-4B48-4EC1-A25E-A37D7A361F25}" srcOrd="0" destOrd="0" presId="urn:microsoft.com/office/officeart/2018/2/layout/IconCircleList"/>
    <dgm:cxn modelId="{D9A04FA8-D764-4B73-B1CC-C13EEF98B452}" type="presParOf" srcId="{0BA73DCC-C705-4296-9A21-8698F7AC53FE}" destId="{A6431402-53E9-43E2-9478-8F9B60B8B537}" srcOrd="0" destOrd="0" presId="urn:microsoft.com/office/officeart/2018/2/layout/IconCircleList"/>
    <dgm:cxn modelId="{CDBE3ABF-EF8A-4025-88B8-24D1BFDC945E}" type="presParOf" srcId="{A6431402-53E9-43E2-9478-8F9B60B8B537}" destId="{B8BBC35C-33E6-401D-8290-15FEB6F4EB96}" srcOrd="0" destOrd="0" presId="urn:microsoft.com/office/officeart/2018/2/layout/IconCircleList"/>
    <dgm:cxn modelId="{B1888515-9403-408A-9DD6-F4E101E35B6B}" type="presParOf" srcId="{B8BBC35C-33E6-401D-8290-15FEB6F4EB96}" destId="{89FEBC1A-2FE3-4DC3-BB56-453FDFBAD841}" srcOrd="0" destOrd="0" presId="urn:microsoft.com/office/officeart/2018/2/layout/IconCircleList"/>
    <dgm:cxn modelId="{311D1451-1171-42F1-A4F9-914A8E47735A}" type="presParOf" srcId="{B8BBC35C-33E6-401D-8290-15FEB6F4EB96}" destId="{89C4239C-FC18-4762-B26A-D964B6E46E58}" srcOrd="1" destOrd="0" presId="urn:microsoft.com/office/officeart/2018/2/layout/IconCircleList"/>
    <dgm:cxn modelId="{6A35B86B-2F3C-4290-98F6-7EC25D17FF19}" type="presParOf" srcId="{B8BBC35C-33E6-401D-8290-15FEB6F4EB96}" destId="{9C1AD5BF-3380-4AC4-BD13-A154DAE9CD13}" srcOrd="2" destOrd="0" presId="urn:microsoft.com/office/officeart/2018/2/layout/IconCircleList"/>
    <dgm:cxn modelId="{171F9AA1-38A6-4745-9000-3C7F7347F452}" type="presParOf" srcId="{B8BBC35C-33E6-401D-8290-15FEB6F4EB96}" destId="{F5AEB921-4B48-4EC1-A25E-A37D7A361F25}" srcOrd="3" destOrd="0" presId="urn:microsoft.com/office/officeart/2018/2/layout/IconCircleList"/>
    <dgm:cxn modelId="{07644B7F-6612-4E59-8C13-20C12A02CAF3}" type="presParOf" srcId="{A6431402-53E9-43E2-9478-8F9B60B8B537}" destId="{9B851E60-B6CE-4AF4-9996-D6C5CD9E0161}" srcOrd="1" destOrd="0" presId="urn:microsoft.com/office/officeart/2018/2/layout/IconCircleList"/>
    <dgm:cxn modelId="{3F08541E-A660-4F2D-BEED-31477043CAE5}" type="presParOf" srcId="{A6431402-53E9-43E2-9478-8F9B60B8B537}" destId="{7A2B3A69-537B-4B3D-85FB-19735076A457}" srcOrd="2" destOrd="0" presId="urn:microsoft.com/office/officeart/2018/2/layout/IconCircleList"/>
    <dgm:cxn modelId="{2C81EDDC-3C69-4113-93C4-BA693A52D2A7}" type="presParOf" srcId="{7A2B3A69-537B-4B3D-85FB-19735076A457}" destId="{63DB4284-AB32-45AB-A4AF-A1ACBBD26A2F}" srcOrd="0" destOrd="0" presId="urn:microsoft.com/office/officeart/2018/2/layout/IconCircleList"/>
    <dgm:cxn modelId="{37EE07A7-F1CC-45C5-A553-AADC8CF0E48A}" type="presParOf" srcId="{7A2B3A69-537B-4B3D-85FB-19735076A457}" destId="{FF734125-FF12-4383-B8CF-B33AE33A674A}" srcOrd="1" destOrd="0" presId="urn:microsoft.com/office/officeart/2018/2/layout/IconCircleList"/>
    <dgm:cxn modelId="{D4CBDE76-2A85-4E5E-8555-2A70B0A8D2A0}" type="presParOf" srcId="{7A2B3A69-537B-4B3D-85FB-19735076A457}" destId="{22B5EF15-BDFB-4C92-B83A-96C87F614C7A}" srcOrd="2" destOrd="0" presId="urn:microsoft.com/office/officeart/2018/2/layout/IconCircleList"/>
    <dgm:cxn modelId="{3C7D5B0F-75A7-48F3-AA63-D937D211009F}" type="presParOf" srcId="{7A2B3A69-537B-4B3D-85FB-19735076A457}" destId="{74C88B61-2906-4324-AD09-07C77B2FA9DA}" srcOrd="3" destOrd="0" presId="urn:microsoft.com/office/officeart/2018/2/layout/IconCircleList"/>
    <dgm:cxn modelId="{39AEF3B4-BC2B-40F0-B84D-F26CCF10312B}" type="presParOf" srcId="{A6431402-53E9-43E2-9478-8F9B60B8B537}" destId="{1B2A36E6-E752-4124-BF05-B108E112BFA6}" srcOrd="3" destOrd="0" presId="urn:microsoft.com/office/officeart/2018/2/layout/IconCircleList"/>
    <dgm:cxn modelId="{8F8420D4-5429-4FEC-B7EA-D1F969478F1B}" type="presParOf" srcId="{A6431402-53E9-43E2-9478-8F9B60B8B537}" destId="{28CD0298-C55A-40FE-899C-B3E523E89E78}" srcOrd="4" destOrd="0" presId="urn:microsoft.com/office/officeart/2018/2/layout/IconCircleList"/>
    <dgm:cxn modelId="{BDEB94EF-239B-4130-8A08-6DFF3A9507BB}" type="presParOf" srcId="{28CD0298-C55A-40FE-899C-B3E523E89E78}" destId="{EC5327B5-4644-4076-966F-F83D50A5369D}" srcOrd="0" destOrd="0" presId="urn:microsoft.com/office/officeart/2018/2/layout/IconCircleList"/>
    <dgm:cxn modelId="{8895B5FA-6A2E-4E59-914B-8F272ABE77BC}" type="presParOf" srcId="{28CD0298-C55A-40FE-899C-B3E523E89E78}" destId="{B844183D-58AE-4CFA-BC4D-DFC0A0A6146D}" srcOrd="1" destOrd="0" presId="urn:microsoft.com/office/officeart/2018/2/layout/IconCircleList"/>
    <dgm:cxn modelId="{FBE2AA8E-397F-46CE-9E32-1A9420FAECEF}" type="presParOf" srcId="{28CD0298-C55A-40FE-899C-B3E523E89E78}" destId="{9ABD7970-001D-4B25-ABB7-2C64E16841B0}" srcOrd="2" destOrd="0" presId="urn:microsoft.com/office/officeart/2018/2/layout/IconCircleList"/>
    <dgm:cxn modelId="{0B8F7B67-517D-4842-9F9B-B08EB59B3D76}" type="presParOf" srcId="{28CD0298-C55A-40FE-899C-B3E523E89E78}" destId="{CDA9C779-4432-4443-8F80-FCA66CA2AB27}" srcOrd="3" destOrd="0" presId="urn:microsoft.com/office/officeart/2018/2/layout/IconCircleList"/>
    <dgm:cxn modelId="{F6085A7B-FA41-460F-BF0E-15386E2D0742}" type="presParOf" srcId="{A6431402-53E9-43E2-9478-8F9B60B8B537}" destId="{FC40E0A7-0996-4417-93C3-EB4AC98392D4}" srcOrd="5" destOrd="0" presId="urn:microsoft.com/office/officeart/2018/2/layout/IconCircleList"/>
    <dgm:cxn modelId="{444DFA78-AF1F-4766-BF86-F8ED4357595D}" type="presParOf" srcId="{A6431402-53E9-43E2-9478-8F9B60B8B537}" destId="{4EC8F595-769C-4522-A8DF-188A27D88D8C}" srcOrd="6" destOrd="0" presId="urn:microsoft.com/office/officeart/2018/2/layout/IconCircleList"/>
    <dgm:cxn modelId="{31967B11-1732-4C3F-B928-12AE68489168}" type="presParOf" srcId="{4EC8F595-769C-4522-A8DF-188A27D88D8C}" destId="{F682BD48-AEE7-4D20-AB14-D508077245E8}" srcOrd="0" destOrd="0" presId="urn:microsoft.com/office/officeart/2018/2/layout/IconCircleList"/>
    <dgm:cxn modelId="{5D9D9564-41A1-4C16-BF7E-6A3F497DE731}" type="presParOf" srcId="{4EC8F595-769C-4522-A8DF-188A27D88D8C}" destId="{3A8842F8-093F-4B93-9F81-B9A692516037}" srcOrd="1" destOrd="0" presId="urn:microsoft.com/office/officeart/2018/2/layout/IconCircleList"/>
    <dgm:cxn modelId="{F807DDD5-85EC-4519-983A-B2E7DA5725BF}" type="presParOf" srcId="{4EC8F595-769C-4522-A8DF-188A27D88D8C}" destId="{A884BFA1-6A51-4B30-85D6-D4AE8143100D}" srcOrd="2" destOrd="0" presId="urn:microsoft.com/office/officeart/2018/2/layout/IconCircleList"/>
    <dgm:cxn modelId="{C6C4B5AB-8C14-4D51-A397-577A8DEA836E}" type="presParOf" srcId="{4EC8F595-769C-4522-A8DF-188A27D88D8C}" destId="{9C0C7716-6728-4893-AF16-BF9E28B4A1ED}" srcOrd="3" destOrd="0" presId="urn:microsoft.com/office/officeart/2018/2/layout/IconCircleList"/>
    <dgm:cxn modelId="{DF9E9E8D-958D-48C1-982D-56BC51D1121F}" type="presParOf" srcId="{A6431402-53E9-43E2-9478-8F9B60B8B537}" destId="{282C102E-1878-4EFB-B3D5-DB71E9589708}" srcOrd="7" destOrd="0" presId="urn:microsoft.com/office/officeart/2018/2/layout/IconCircleList"/>
    <dgm:cxn modelId="{5A1F3242-9F4A-4525-A872-9F6E87A5B03A}" type="presParOf" srcId="{A6431402-53E9-43E2-9478-8F9B60B8B537}" destId="{8EDAF21F-45D5-44F3-A99D-6ABB790A8239}" srcOrd="8" destOrd="0" presId="urn:microsoft.com/office/officeart/2018/2/layout/IconCircleList"/>
    <dgm:cxn modelId="{C126D4E5-C67F-48F9-824E-A986B5AF6F06}" type="presParOf" srcId="{8EDAF21F-45D5-44F3-A99D-6ABB790A8239}" destId="{A4B86B6B-3F64-46FB-AB41-6806A0DAC39C}" srcOrd="0" destOrd="0" presId="urn:microsoft.com/office/officeart/2018/2/layout/IconCircleList"/>
    <dgm:cxn modelId="{A94760EC-D477-4EB1-AA0F-35E012005F9F}" type="presParOf" srcId="{8EDAF21F-45D5-44F3-A99D-6ABB790A8239}" destId="{6032ECC2-3052-4BEB-9FFA-DDAA919009E9}" srcOrd="1" destOrd="0" presId="urn:microsoft.com/office/officeart/2018/2/layout/IconCircleList"/>
    <dgm:cxn modelId="{2FBEE3EF-D07F-47E5-AFB0-9C7D48195009}" type="presParOf" srcId="{8EDAF21F-45D5-44F3-A99D-6ABB790A8239}" destId="{6A5B7E55-3DC3-44E6-9F31-89AB3BE37ACB}" srcOrd="2" destOrd="0" presId="urn:microsoft.com/office/officeart/2018/2/layout/IconCircleList"/>
    <dgm:cxn modelId="{A51A91A9-9EFA-4066-87C5-E7E6DC76117F}" type="presParOf" srcId="{8EDAF21F-45D5-44F3-A99D-6ABB790A8239}" destId="{9040425D-4916-48A2-9929-4C41C469440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DCFE60-0620-4794-9C1A-9172DFC53E2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67347-4E2C-4931-B139-92319A09862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- Improved data accessibility and availability and record all data.</a:t>
          </a:r>
        </a:p>
      </dgm:t>
    </dgm:pt>
    <dgm:pt modelId="{F9A09159-372D-4DFD-8814-DE706DA5A81B}" type="parTrans" cxnId="{BC0AECB6-6F26-46F3-B5DC-A9D2C21B64FD}">
      <dgm:prSet/>
      <dgm:spPr/>
      <dgm:t>
        <a:bodyPr/>
        <a:lstStyle/>
        <a:p>
          <a:endParaRPr lang="en-US"/>
        </a:p>
      </dgm:t>
    </dgm:pt>
    <dgm:pt modelId="{B727FFC4-5D7F-48FA-974C-BF7AEE7F8E2E}" type="sibTrans" cxnId="{BC0AECB6-6F26-46F3-B5DC-A9D2C21B64F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B634420-0A69-4B65-A9AF-431DBFAEFE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Reduction in downtime and faster system response.</a:t>
          </a:r>
        </a:p>
      </dgm:t>
    </dgm:pt>
    <dgm:pt modelId="{76F2222E-81E1-43D6-83B3-E71CB7BDE886}" type="parTrans" cxnId="{62574220-ACB8-4201-AB7E-9E2197889B0B}">
      <dgm:prSet/>
      <dgm:spPr/>
      <dgm:t>
        <a:bodyPr/>
        <a:lstStyle/>
        <a:p>
          <a:endParaRPr lang="en-US"/>
        </a:p>
      </dgm:t>
    </dgm:pt>
    <dgm:pt modelId="{358575D5-4FBD-468E-B681-0040D7F9EC5F}" type="sibTrans" cxnId="{62574220-ACB8-4201-AB7E-9E2197889B0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DC0180F-E270-4BC3-BC64-3451A34EB62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Enhanced compliance with GMP and regulatory standards.</a:t>
          </a:r>
        </a:p>
      </dgm:t>
    </dgm:pt>
    <dgm:pt modelId="{8DA8FB2E-FF69-4FF7-B249-4FD20F928E7E}" type="parTrans" cxnId="{F607793A-E6D3-4EB4-8913-BF2376986603}">
      <dgm:prSet/>
      <dgm:spPr/>
      <dgm:t>
        <a:bodyPr/>
        <a:lstStyle/>
        <a:p>
          <a:endParaRPr lang="en-US"/>
        </a:p>
      </dgm:t>
    </dgm:pt>
    <dgm:pt modelId="{68D2952A-2FAB-4EE4-AA5E-01DFF4FF3639}" type="sibTrans" cxnId="{F607793A-E6D3-4EB4-8913-BF237698660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9082EE3-FA30-4BC9-A4A8-C626CD6CE8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Increased operational efficiency and reduced manual errors.</a:t>
          </a:r>
        </a:p>
      </dgm:t>
    </dgm:pt>
    <dgm:pt modelId="{7FB7C927-ACF8-4F82-BEC0-684970D9A321}" type="parTrans" cxnId="{2EDB0501-8000-4D11-A92D-C078D5A43E8B}">
      <dgm:prSet/>
      <dgm:spPr/>
      <dgm:t>
        <a:bodyPr/>
        <a:lstStyle/>
        <a:p>
          <a:endParaRPr lang="en-US"/>
        </a:p>
      </dgm:t>
    </dgm:pt>
    <dgm:pt modelId="{93A1823E-9F41-4F92-BA8B-EBE7720501CC}" type="sibTrans" cxnId="{2EDB0501-8000-4D11-A92D-C078D5A43E8B}">
      <dgm:prSet/>
      <dgm:spPr/>
      <dgm:t>
        <a:bodyPr/>
        <a:lstStyle/>
        <a:p>
          <a:endParaRPr lang="en-US"/>
        </a:p>
      </dgm:t>
    </dgm:pt>
    <dgm:pt modelId="{084318FA-D21F-4062-A3C5-2FC65FD9D6D9}" type="pres">
      <dgm:prSet presAssocID="{5BDCFE60-0620-4794-9C1A-9172DFC53E2D}" presName="root" presStyleCnt="0">
        <dgm:presLayoutVars>
          <dgm:dir/>
          <dgm:resizeHandles val="exact"/>
        </dgm:presLayoutVars>
      </dgm:prSet>
      <dgm:spPr/>
    </dgm:pt>
    <dgm:pt modelId="{7D9080E2-3B43-43BA-AA3F-31C5D4AC5F94}" type="pres">
      <dgm:prSet presAssocID="{5BDCFE60-0620-4794-9C1A-9172DFC53E2D}" presName="container" presStyleCnt="0">
        <dgm:presLayoutVars>
          <dgm:dir/>
          <dgm:resizeHandles val="exact"/>
        </dgm:presLayoutVars>
      </dgm:prSet>
      <dgm:spPr/>
    </dgm:pt>
    <dgm:pt modelId="{E13E65F3-3F1D-423F-8EED-7230B340A2B0}" type="pres">
      <dgm:prSet presAssocID="{CF667347-4E2C-4931-B139-92319A09862C}" presName="compNode" presStyleCnt="0"/>
      <dgm:spPr/>
    </dgm:pt>
    <dgm:pt modelId="{7464039A-4F6F-4819-B7F4-B6C34B094AE2}" type="pres">
      <dgm:prSet presAssocID="{CF667347-4E2C-4931-B139-92319A09862C}" presName="iconBgRect" presStyleLbl="bgShp" presStyleIdx="0" presStyleCnt="4"/>
      <dgm:spPr/>
    </dgm:pt>
    <dgm:pt modelId="{412860B8-91D7-481A-BB79-7CB40FDA0246}" type="pres">
      <dgm:prSet presAssocID="{CF667347-4E2C-4931-B139-92319A09862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72C63A11-2028-4F57-AF33-65F6A2EB97C1}" type="pres">
      <dgm:prSet presAssocID="{CF667347-4E2C-4931-B139-92319A09862C}" presName="spaceRect" presStyleCnt="0"/>
      <dgm:spPr/>
    </dgm:pt>
    <dgm:pt modelId="{ED75C9BA-E18A-4EAA-9171-A824B44969E1}" type="pres">
      <dgm:prSet presAssocID="{CF667347-4E2C-4931-B139-92319A09862C}" presName="textRect" presStyleLbl="revTx" presStyleIdx="0" presStyleCnt="4">
        <dgm:presLayoutVars>
          <dgm:chMax val="1"/>
          <dgm:chPref val="1"/>
        </dgm:presLayoutVars>
      </dgm:prSet>
      <dgm:spPr/>
    </dgm:pt>
    <dgm:pt modelId="{C70074FC-A4BD-42D7-8874-365F4D110E09}" type="pres">
      <dgm:prSet presAssocID="{B727FFC4-5D7F-48FA-974C-BF7AEE7F8E2E}" presName="sibTrans" presStyleLbl="sibTrans2D1" presStyleIdx="0" presStyleCnt="0"/>
      <dgm:spPr/>
    </dgm:pt>
    <dgm:pt modelId="{07D2449A-A4E0-43C0-9EAE-FE44820C8291}" type="pres">
      <dgm:prSet presAssocID="{5B634420-0A69-4B65-A9AF-431DBFAEFE3E}" presName="compNode" presStyleCnt="0"/>
      <dgm:spPr/>
    </dgm:pt>
    <dgm:pt modelId="{CAE08D32-2192-4CC2-B5D8-9A8CC67E89A9}" type="pres">
      <dgm:prSet presAssocID="{5B634420-0A69-4B65-A9AF-431DBFAEFE3E}" presName="iconBgRect" presStyleLbl="bgShp" presStyleIdx="1" presStyleCnt="4"/>
      <dgm:spPr/>
    </dgm:pt>
    <dgm:pt modelId="{43126366-AC2A-49EE-B23C-BE24F431EB47}" type="pres">
      <dgm:prSet presAssocID="{5B634420-0A69-4B65-A9AF-431DBFAEFE3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uscle Arm"/>
        </a:ext>
      </dgm:extLst>
    </dgm:pt>
    <dgm:pt modelId="{96D6BAFE-BD6D-42A5-83F4-941D4D63C816}" type="pres">
      <dgm:prSet presAssocID="{5B634420-0A69-4B65-A9AF-431DBFAEFE3E}" presName="spaceRect" presStyleCnt="0"/>
      <dgm:spPr/>
    </dgm:pt>
    <dgm:pt modelId="{9A3427CD-0963-4597-AB34-2404B75FB94E}" type="pres">
      <dgm:prSet presAssocID="{5B634420-0A69-4B65-A9AF-431DBFAEFE3E}" presName="textRect" presStyleLbl="revTx" presStyleIdx="1" presStyleCnt="4">
        <dgm:presLayoutVars>
          <dgm:chMax val="1"/>
          <dgm:chPref val="1"/>
        </dgm:presLayoutVars>
      </dgm:prSet>
      <dgm:spPr/>
    </dgm:pt>
    <dgm:pt modelId="{52A5FED1-A3BB-4408-9F58-93E4D27FF0A3}" type="pres">
      <dgm:prSet presAssocID="{358575D5-4FBD-468E-B681-0040D7F9EC5F}" presName="sibTrans" presStyleLbl="sibTrans2D1" presStyleIdx="0" presStyleCnt="0"/>
      <dgm:spPr/>
    </dgm:pt>
    <dgm:pt modelId="{4424C58A-316E-4CAA-B2C7-41B469F2186C}" type="pres">
      <dgm:prSet presAssocID="{FDC0180F-E270-4BC3-BC64-3451A34EB620}" presName="compNode" presStyleCnt="0"/>
      <dgm:spPr/>
    </dgm:pt>
    <dgm:pt modelId="{34C4B620-2F40-48A6-AD02-918339C6F7E9}" type="pres">
      <dgm:prSet presAssocID="{FDC0180F-E270-4BC3-BC64-3451A34EB620}" presName="iconBgRect" presStyleLbl="bgShp" presStyleIdx="2" presStyleCnt="4"/>
      <dgm:spPr/>
    </dgm:pt>
    <dgm:pt modelId="{C3627146-0FFE-4D91-A39E-9472DCE3B6B6}" type="pres">
      <dgm:prSet presAssocID="{FDC0180F-E270-4BC3-BC64-3451A34EB62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45ECF66-E5AD-4B18-AF2C-A6C2FF3C6234}" type="pres">
      <dgm:prSet presAssocID="{FDC0180F-E270-4BC3-BC64-3451A34EB620}" presName="spaceRect" presStyleCnt="0"/>
      <dgm:spPr/>
    </dgm:pt>
    <dgm:pt modelId="{2558A0AD-AD16-40B4-9DEC-33F00D019E13}" type="pres">
      <dgm:prSet presAssocID="{FDC0180F-E270-4BC3-BC64-3451A34EB620}" presName="textRect" presStyleLbl="revTx" presStyleIdx="2" presStyleCnt="4">
        <dgm:presLayoutVars>
          <dgm:chMax val="1"/>
          <dgm:chPref val="1"/>
        </dgm:presLayoutVars>
      </dgm:prSet>
      <dgm:spPr/>
    </dgm:pt>
    <dgm:pt modelId="{AD311480-A000-4E01-9C57-FD7B14F876C0}" type="pres">
      <dgm:prSet presAssocID="{68D2952A-2FAB-4EE4-AA5E-01DFF4FF3639}" presName="sibTrans" presStyleLbl="sibTrans2D1" presStyleIdx="0" presStyleCnt="0"/>
      <dgm:spPr/>
    </dgm:pt>
    <dgm:pt modelId="{C547F49A-A614-4BFC-AF0B-4ECC215ECC30}" type="pres">
      <dgm:prSet presAssocID="{E9082EE3-FA30-4BC9-A4A8-C626CD6CE8E7}" presName="compNode" presStyleCnt="0"/>
      <dgm:spPr/>
    </dgm:pt>
    <dgm:pt modelId="{403F11F9-69ED-46F1-A181-D0FF091A4151}" type="pres">
      <dgm:prSet presAssocID="{E9082EE3-FA30-4BC9-A4A8-C626CD6CE8E7}" presName="iconBgRect" presStyleLbl="bgShp" presStyleIdx="3" presStyleCnt="4"/>
      <dgm:spPr/>
    </dgm:pt>
    <dgm:pt modelId="{82584147-B668-4D8A-85CA-631654466DFE}" type="pres">
      <dgm:prSet presAssocID="{E9082EE3-FA30-4BC9-A4A8-C626CD6CE8E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A9D4348F-32ED-46B4-B0E4-9A78D1F0CCE7}" type="pres">
      <dgm:prSet presAssocID="{E9082EE3-FA30-4BC9-A4A8-C626CD6CE8E7}" presName="spaceRect" presStyleCnt="0"/>
      <dgm:spPr/>
    </dgm:pt>
    <dgm:pt modelId="{EE558186-7C15-4546-9EC2-B6D530663BB8}" type="pres">
      <dgm:prSet presAssocID="{E9082EE3-FA30-4BC9-A4A8-C626CD6CE8E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EDB0501-8000-4D11-A92D-C078D5A43E8B}" srcId="{5BDCFE60-0620-4794-9C1A-9172DFC53E2D}" destId="{E9082EE3-FA30-4BC9-A4A8-C626CD6CE8E7}" srcOrd="3" destOrd="0" parTransId="{7FB7C927-ACF8-4F82-BEC0-684970D9A321}" sibTransId="{93A1823E-9F41-4F92-BA8B-EBE7720501CC}"/>
    <dgm:cxn modelId="{98DBA80A-3C90-46C9-AE21-7048B08771C7}" type="presOf" srcId="{68D2952A-2FAB-4EE4-AA5E-01DFF4FF3639}" destId="{AD311480-A000-4E01-9C57-FD7B14F876C0}" srcOrd="0" destOrd="0" presId="urn:microsoft.com/office/officeart/2018/2/layout/IconCircleList"/>
    <dgm:cxn modelId="{62574220-ACB8-4201-AB7E-9E2197889B0B}" srcId="{5BDCFE60-0620-4794-9C1A-9172DFC53E2D}" destId="{5B634420-0A69-4B65-A9AF-431DBFAEFE3E}" srcOrd="1" destOrd="0" parTransId="{76F2222E-81E1-43D6-83B3-E71CB7BDE886}" sibTransId="{358575D5-4FBD-468E-B681-0040D7F9EC5F}"/>
    <dgm:cxn modelId="{F607793A-E6D3-4EB4-8913-BF2376986603}" srcId="{5BDCFE60-0620-4794-9C1A-9172DFC53E2D}" destId="{FDC0180F-E270-4BC3-BC64-3451A34EB620}" srcOrd="2" destOrd="0" parTransId="{8DA8FB2E-FF69-4FF7-B249-4FD20F928E7E}" sibTransId="{68D2952A-2FAB-4EE4-AA5E-01DFF4FF3639}"/>
    <dgm:cxn modelId="{2F032361-26F2-4A17-8A53-4F33EEDE557C}" type="presOf" srcId="{CF667347-4E2C-4931-B139-92319A09862C}" destId="{ED75C9BA-E18A-4EAA-9171-A824B44969E1}" srcOrd="0" destOrd="0" presId="urn:microsoft.com/office/officeart/2018/2/layout/IconCircleList"/>
    <dgm:cxn modelId="{BDC6BF43-164E-4BEF-B2E9-90184F0E5EC0}" type="presOf" srcId="{5B634420-0A69-4B65-A9AF-431DBFAEFE3E}" destId="{9A3427CD-0963-4597-AB34-2404B75FB94E}" srcOrd="0" destOrd="0" presId="urn:microsoft.com/office/officeart/2018/2/layout/IconCircleList"/>
    <dgm:cxn modelId="{F280DF8C-396D-4754-B089-45D6740E756D}" type="presOf" srcId="{FDC0180F-E270-4BC3-BC64-3451A34EB620}" destId="{2558A0AD-AD16-40B4-9DEC-33F00D019E13}" srcOrd="0" destOrd="0" presId="urn:microsoft.com/office/officeart/2018/2/layout/IconCircleList"/>
    <dgm:cxn modelId="{0313839D-3330-4E0E-81D2-17FB5F852EAC}" type="presOf" srcId="{B727FFC4-5D7F-48FA-974C-BF7AEE7F8E2E}" destId="{C70074FC-A4BD-42D7-8874-365F4D110E09}" srcOrd="0" destOrd="0" presId="urn:microsoft.com/office/officeart/2018/2/layout/IconCircleList"/>
    <dgm:cxn modelId="{9B24929F-2E3C-4FBB-BBC9-F17FF560A004}" type="presOf" srcId="{5BDCFE60-0620-4794-9C1A-9172DFC53E2D}" destId="{084318FA-D21F-4062-A3C5-2FC65FD9D6D9}" srcOrd="0" destOrd="0" presId="urn:microsoft.com/office/officeart/2018/2/layout/IconCircleList"/>
    <dgm:cxn modelId="{BC0AECB6-6F26-46F3-B5DC-A9D2C21B64FD}" srcId="{5BDCFE60-0620-4794-9C1A-9172DFC53E2D}" destId="{CF667347-4E2C-4931-B139-92319A09862C}" srcOrd="0" destOrd="0" parTransId="{F9A09159-372D-4DFD-8814-DE706DA5A81B}" sibTransId="{B727FFC4-5D7F-48FA-974C-BF7AEE7F8E2E}"/>
    <dgm:cxn modelId="{C92925E5-E4CC-4CCD-AC87-4FD680820C12}" type="presOf" srcId="{E9082EE3-FA30-4BC9-A4A8-C626CD6CE8E7}" destId="{EE558186-7C15-4546-9EC2-B6D530663BB8}" srcOrd="0" destOrd="0" presId="urn:microsoft.com/office/officeart/2018/2/layout/IconCircleList"/>
    <dgm:cxn modelId="{EC067CF4-6588-407E-8DAD-1209536F5D1C}" type="presOf" srcId="{358575D5-4FBD-468E-B681-0040D7F9EC5F}" destId="{52A5FED1-A3BB-4408-9F58-93E4D27FF0A3}" srcOrd="0" destOrd="0" presId="urn:microsoft.com/office/officeart/2018/2/layout/IconCircleList"/>
    <dgm:cxn modelId="{07D882F6-F454-4224-8533-F9DEE0D5566B}" type="presParOf" srcId="{084318FA-D21F-4062-A3C5-2FC65FD9D6D9}" destId="{7D9080E2-3B43-43BA-AA3F-31C5D4AC5F94}" srcOrd="0" destOrd="0" presId="urn:microsoft.com/office/officeart/2018/2/layout/IconCircleList"/>
    <dgm:cxn modelId="{C6E68D48-1E83-4E5D-883B-628783C88869}" type="presParOf" srcId="{7D9080E2-3B43-43BA-AA3F-31C5D4AC5F94}" destId="{E13E65F3-3F1D-423F-8EED-7230B340A2B0}" srcOrd="0" destOrd="0" presId="urn:microsoft.com/office/officeart/2018/2/layout/IconCircleList"/>
    <dgm:cxn modelId="{BF465D2A-59CD-4EEC-BAE9-CAAE1E5C8671}" type="presParOf" srcId="{E13E65F3-3F1D-423F-8EED-7230B340A2B0}" destId="{7464039A-4F6F-4819-B7F4-B6C34B094AE2}" srcOrd="0" destOrd="0" presId="urn:microsoft.com/office/officeart/2018/2/layout/IconCircleList"/>
    <dgm:cxn modelId="{21BFBAF5-F65F-4EA3-B776-3F426D005E5D}" type="presParOf" srcId="{E13E65F3-3F1D-423F-8EED-7230B340A2B0}" destId="{412860B8-91D7-481A-BB79-7CB40FDA0246}" srcOrd="1" destOrd="0" presId="urn:microsoft.com/office/officeart/2018/2/layout/IconCircleList"/>
    <dgm:cxn modelId="{8B182465-9F42-4BBD-8F14-DE702BD2E8E0}" type="presParOf" srcId="{E13E65F3-3F1D-423F-8EED-7230B340A2B0}" destId="{72C63A11-2028-4F57-AF33-65F6A2EB97C1}" srcOrd="2" destOrd="0" presId="urn:microsoft.com/office/officeart/2018/2/layout/IconCircleList"/>
    <dgm:cxn modelId="{7016BD95-7F6A-4396-8BC7-15219D857407}" type="presParOf" srcId="{E13E65F3-3F1D-423F-8EED-7230B340A2B0}" destId="{ED75C9BA-E18A-4EAA-9171-A824B44969E1}" srcOrd="3" destOrd="0" presId="urn:microsoft.com/office/officeart/2018/2/layout/IconCircleList"/>
    <dgm:cxn modelId="{CC431B23-887F-4A4D-ABCC-9FD9C05EAE37}" type="presParOf" srcId="{7D9080E2-3B43-43BA-AA3F-31C5D4AC5F94}" destId="{C70074FC-A4BD-42D7-8874-365F4D110E09}" srcOrd="1" destOrd="0" presId="urn:microsoft.com/office/officeart/2018/2/layout/IconCircleList"/>
    <dgm:cxn modelId="{F18A1B1B-61ED-4FB8-89E8-1B2F0BC93402}" type="presParOf" srcId="{7D9080E2-3B43-43BA-AA3F-31C5D4AC5F94}" destId="{07D2449A-A4E0-43C0-9EAE-FE44820C8291}" srcOrd="2" destOrd="0" presId="urn:microsoft.com/office/officeart/2018/2/layout/IconCircleList"/>
    <dgm:cxn modelId="{36D08E9F-5BBB-45ED-BDC2-98A4B4244861}" type="presParOf" srcId="{07D2449A-A4E0-43C0-9EAE-FE44820C8291}" destId="{CAE08D32-2192-4CC2-B5D8-9A8CC67E89A9}" srcOrd="0" destOrd="0" presId="urn:microsoft.com/office/officeart/2018/2/layout/IconCircleList"/>
    <dgm:cxn modelId="{5F688CA5-9A43-43C6-A179-5BFB56BCA957}" type="presParOf" srcId="{07D2449A-A4E0-43C0-9EAE-FE44820C8291}" destId="{43126366-AC2A-49EE-B23C-BE24F431EB47}" srcOrd="1" destOrd="0" presId="urn:microsoft.com/office/officeart/2018/2/layout/IconCircleList"/>
    <dgm:cxn modelId="{9866B4B1-FDB8-4A1D-A6D1-2FAA2FA71010}" type="presParOf" srcId="{07D2449A-A4E0-43C0-9EAE-FE44820C8291}" destId="{96D6BAFE-BD6D-42A5-83F4-941D4D63C816}" srcOrd="2" destOrd="0" presId="urn:microsoft.com/office/officeart/2018/2/layout/IconCircleList"/>
    <dgm:cxn modelId="{D308B96B-B084-41D5-A318-DDFB85D2E99D}" type="presParOf" srcId="{07D2449A-A4E0-43C0-9EAE-FE44820C8291}" destId="{9A3427CD-0963-4597-AB34-2404B75FB94E}" srcOrd="3" destOrd="0" presId="urn:microsoft.com/office/officeart/2018/2/layout/IconCircleList"/>
    <dgm:cxn modelId="{32DBCB7A-DDD5-4997-8937-DE3F1038B7A9}" type="presParOf" srcId="{7D9080E2-3B43-43BA-AA3F-31C5D4AC5F94}" destId="{52A5FED1-A3BB-4408-9F58-93E4D27FF0A3}" srcOrd="3" destOrd="0" presId="urn:microsoft.com/office/officeart/2018/2/layout/IconCircleList"/>
    <dgm:cxn modelId="{1CCDF4DF-165D-4079-864A-17878BE90884}" type="presParOf" srcId="{7D9080E2-3B43-43BA-AA3F-31C5D4AC5F94}" destId="{4424C58A-316E-4CAA-B2C7-41B469F2186C}" srcOrd="4" destOrd="0" presId="urn:microsoft.com/office/officeart/2018/2/layout/IconCircleList"/>
    <dgm:cxn modelId="{C97AF3E8-87A8-4AAB-AE44-BF776D52CC57}" type="presParOf" srcId="{4424C58A-316E-4CAA-B2C7-41B469F2186C}" destId="{34C4B620-2F40-48A6-AD02-918339C6F7E9}" srcOrd="0" destOrd="0" presId="urn:microsoft.com/office/officeart/2018/2/layout/IconCircleList"/>
    <dgm:cxn modelId="{ECE5337A-4393-4F07-A000-0D62CECF0E4F}" type="presParOf" srcId="{4424C58A-316E-4CAA-B2C7-41B469F2186C}" destId="{C3627146-0FFE-4D91-A39E-9472DCE3B6B6}" srcOrd="1" destOrd="0" presId="urn:microsoft.com/office/officeart/2018/2/layout/IconCircleList"/>
    <dgm:cxn modelId="{597569FF-F02D-4BD2-AC3A-FC12EDE27296}" type="presParOf" srcId="{4424C58A-316E-4CAA-B2C7-41B469F2186C}" destId="{B45ECF66-E5AD-4B18-AF2C-A6C2FF3C6234}" srcOrd="2" destOrd="0" presId="urn:microsoft.com/office/officeart/2018/2/layout/IconCircleList"/>
    <dgm:cxn modelId="{207C0B20-3E87-48C8-BBAC-B92B1F820CE8}" type="presParOf" srcId="{4424C58A-316E-4CAA-B2C7-41B469F2186C}" destId="{2558A0AD-AD16-40B4-9DEC-33F00D019E13}" srcOrd="3" destOrd="0" presId="urn:microsoft.com/office/officeart/2018/2/layout/IconCircleList"/>
    <dgm:cxn modelId="{F541F51D-ABB8-42AF-8A9C-97D0D7DE15CE}" type="presParOf" srcId="{7D9080E2-3B43-43BA-AA3F-31C5D4AC5F94}" destId="{AD311480-A000-4E01-9C57-FD7B14F876C0}" srcOrd="5" destOrd="0" presId="urn:microsoft.com/office/officeart/2018/2/layout/IconCircleList"/>
    <dgm:cxn modelId="{D7E07CDC-7F3D-4895-88BF-67542BCE8381}" type="presParOf" srcId="{7D9080E2-3B43-43BA-AA3F-31C5D4AC5F94}" destId="{C547F49A-A614-4BFC-AF0B-4ECC215ECC30}" srcOrd="6" destOrd="0" presId="urn:microsoft.com/office/officeart/2018/2/layout/IconCircleList"/>
    <dgm:cxn modelId="{8F670B4C-D4A0-4DAD-A53D-CEB5C31584E0}" type="presParOf" srcId="{C547F49A-A614-4BFC-AF0B-4ECC215ECC30}" destId="{403F11F9-69ED-46F1-A181-D0FF091A4151}" srcOrd="0" destOrd="0" presId="urn:microsoft.com/office/officeart/2018/2/layout/IconCircleList"/>
    <dgm:cxn modelId="{3A8AAEB3-E4F6-43D2-B56B-53456E4D9E85}" type="presParOf" srcId="{C547F49A-A614-4BFC-AF0B-4ECC215ECC30}" destId="{82584147-B668-4D8A-85CA-631654466DFE}" srcOrd="1" destOrd="0" presId="urn:microsoft.com/office/officeart/2018/2/layout/IconCircleList"/>
    <dgm:cxn modelId="{AAF5E627-9A26-455D-ABE3-57C07FDEBC08}" type="presParOf" srcId="{C547F49A-A614-4BFC-AF0B-4ECC215ECC30}" destId="{A9D4348F-32ED-46B4-B0E4-9A78D1F0CCE7}" srcOrd="2" destOrd="0" presId="urn:microsoft.com/office/officeart/2018/2/layout/IconCircleList"/>
    <dgm:cxn modelId="{CE19B764-5240-4E79-975F-DB68A9745A12}" type="presParOf" srcId="{C547F49A-A614-4BFC-AF0B-4ECC215ECC30}" destId="{EE558186-7C15-4546-9EC2-B6D530663BB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C78156-4BA7-4C76-A283-5EE5D9B81F3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17780-73D8-4C91-AB65-947BA653CF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/>
            <a:t>Agile Methodology </a:t>
          </a:r>
          <a:r>
            <a:rPr lang="en-US"/>
            <a:t>is used to develop this application which is iterative development. It requires frequent collaboration with stakeholders and allows for flexibility and responsive to change</a:t>
          </a:r>
        </a:p>
      </dgm:t>
    </dgm:pt>
    <dgm:pt modelId="{D01028FE-C9D6-4E78-8C3A-1009E2A912A0}" type="parTrans" cxnId="{54559732-91CC-465B-8094-A0E56CAEB219}">
      <dgm:prSet/>
      <dgm:spPr/>
      <dgm:t>
        <a:bodyPr/>
        <a:lstStyle/>
        <a:p>
          <a:endParaRPr lang="en-US"/>
        </a:p>
      </dgm:t>
    </dgm:pt>
    <dgm:pt modelId="{BBE0F7F3-587C-4E5A-92FF-7CC0C40D6218}" type="sibTrans" cxnId="{54559732-91CC-465B-8094-A0E56CAEB219}">
      <dgm:prSet/>
      <dgm:spPr/>
      <dgm:t>
        <a:bodyPr/>
        <a:lstStyle/>
        <a:p>
          <a:endParaRPr lang="en-US"/>
        </a:p>
      </dgm:t>
    </dgm:pt>
    <dgm:pt modelId="{E4FB1904-7148-4816-9CC0-DBC0355F31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/>
            <a:t>The Scrum team </a:t>
          </a:r>
          <a:r>
            <a:rPr lang="en-US"/>
            <a:t>has aligned to work for this project which has 5-7 members including a </a:t>
          </a:r>
          <a:r>
            <a:rPr lang="en-US" b="1"/>
            <a:t>Scrum master, Product owner, and scrum developers</a:t>
          </a:r>
          <a:r>
            <a:rPr lang="en-US"/>
            <a:t>.</a:t>
          </a:r>
        </a:p>
      </dgm:t>
    </dgm:pt>
    <dgm:pt modelId="{59784EAE-CBDD-452C-94B2-7722FBB27686}" type="parTrans" cxnId="{D713DC9F-981C-429C-B161-8D04A64FA2EE}">
      <dgm:prSet/>
      <dgm:spPr/>
      <dgm:t>
        <a:bodyPr/>
        <a:lstStyle/>
        <a:p>
          <a:endParaRPr lang="en-US"/>
        </a:p>
      </dgm:t>
    </dgm:pt>
    <dgm:pt modelId="{1BCF4E20-51F7-4BFB-AD62-19878BE75593}" type="sibTrans" cxnId="{D713DC9F-981C-429C-B161-8D04A64FA2EE}">
      <dgm:prSet/>
      <dgm:spPr/>
      <dgm:t>
        <a:bodyPr/>
        <a:lstStyle/>
        <a:p>
          <a:endParaRPr lang="en-US"/>
        </a:p>
      </dgm:t>
    </dgm:pt>
    <dgm:pt modelId="{1407C879-3295-4266-A0BC-D988298FC8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 dirty="0"/>
            <a:t>Requirement gathering </a:t>
          </a:r>
          <a:r>
            <a:rPr lang="en-US" dirty="0"/>
            <a:t>where elicitation techniques have been applied like JAD session, interview with stakeholders</a:t>
          </a:r>
        </a:p>
      </dgm:t>
    </dgm:pt>
    <dgm:pt modelId="{BB6FE8BC-7B3D-49E0-BD7A-71E2268E4D6F}" type="parTrans" cxnId="{06B7CEFF-5181-4E61-9271-31528B95BB4F}">
      <dgm:prSet/>
      <dgm:spPr/>
      <dgm:t>
        <a:bodyPr/>
        <a:lstStyle/>
        <a:p>
          <a:endParaRPr lang="en-US"/>
        </a:p>
      </dgm:t>
    </dgm:pt>
    <dgm:pt modelId="{16554981-F312-441C-BD19-BFC4B236F273}" type="sibTrans" cxnId="{06B7CEFF-5181-4E61-9271-31528B95BB4F}">
      <dgm:prSet/>
      <dgm:spPr/>
      <dgm:t>
        <a:bodyPr/>
        <a:lstStyle/>
        <a:p>
          <a:endParaRPr lang="en-US"/>
        </a:p>
      </dgm:t>
    </dgm:pt>
    <dgm:pt modelId="{D917C28A-CA43-4AB0-B22E-23216ACDDB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Product backlog has been created in the form of user stories, </a:t>
          </a:r>
          <a:r>
            <a:rPr lang="en-US" b="1" u="sng" dirty="0"/>
            <a:t>user stories are nothing but the requirements which we have collected from stakeholders</a:t>
          </a:r>
          <a:r>
            <a:rPr lang="en-US" dirty="0"/>
            <a:t>. This will be done through user story workshop</a:t>
          </a:r>
        </a:p>
      </dgm:t>
    </dgm:pt>
    <dgm:pt modelId="{007E1344-590D-4321-88F6-4EB84537DD2F}" type="parTrans" cxnId="{3CEE3A3E-EC47-47CA-90E7-D695A81823B3}">
      <dgm:prSet/>
      <dgm:spPr/>
      <dgm:t>
        <a:bodyPr/>
        <a:lstStyle/>
        <a:p>
          <a:endParaRPr lang="en-US"/>
        </a:p>
      </dgm:t>
    </dgm:pt>
    <dgm:pt modelId="{85503359-699B-40E3-84F6-A4E2EED5C5B8}" type="sibTrans" cxnId="{3CEE3A3E-EC47-47CA-90E7-D695A81823B3}">
      <dgm:prSet/>
      <dgm:spPr/>
      <dgm:t>
        <a:bodyPr/>
        <a:lstStyle/>
        <a:p>
          <a:endParaRPr lang="en-US"/>
        </a:p>
      </dgm:t>
    </dgm:pt>
    <dgm:pt modelId="{BE286BDF-530D-47B8-B6A8-6F3D25D501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 the user story workshop </a:t>
          </a:r>
          <a:r>
            <a:rPr lang="en-US" b="1" u="sng" dirty="0"/>
            <a:t>BV, CP,</a:t>
          </a:r>
          <a:r>
            <a:rPr lang="en-US" dirty="0"/>
            <a:t> and acceptance criteria will be created.</a:t>
          </a:r>
        </a:p>
      </dgm:t>
    </dgm:pt>
    <dgm:pt modelId="{46E8D717-6B40-4261-8857-8FB154A74EE4}" type="parTrans" cxnId="{647C45C8-08BA-469F-B12B-E04F4B17B351}">
      <dgm:prSet/>
      <dgm:spPr/>
      <dgm:t>
        <a:bodyPr/>
        <a:lstStyle/>
        <a:p>
          <a:endParaRPr lang="en-US"/>
        </a:p>
      </dgm:t>
    </dgm:pt>
    <dgm:pt modelId="{DAE5CED2-288B-4453-9E58-6B8F5CA06BE3}" type="sibTrans" cxnId="{647C45C8-08BA-469F-B12B-E04F4B17B351}">
      <dgm:prSet/>
      <dgm:spPr/>
      <dgm:t>
        <a:bodyPr/>
        <a:lstStyle/>
        <a:p>
          <a:endParaRPr lang="en-US"/>
        </a:p>
      </dgm:t>
    </dgm:pt>
    <dgm:pt modelId="{08028C38-1991-4684-83AC-95164955C0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the user stories are </a:t>
          </a:r>
          <a:r>
            <a:rPr lang="en-US" b="1" u="sng"/>
            <a:t>prioritized</a:t>
          </a:r>
          <a:r>
            <a:rPr lang="en-US"/>
            <a:t> using the </a:t>
          </a:r>
          <a:r>
            <a:rPr lang="en-US" b="1" u="sng"/>
            <a:t>Moscow technique</a:t>
          </a:r>
          <a:endParaRPr lang="en-US"/>
        </a:p>
      </dgm:t>
    </dgm:pt>
    <dgm:pt modelId="{86FE0DEF-445D-42DC-AEBE-BD96E44E9244}" type="parTrans" cxnId="{228066BC-BF1D-40FF-9089-8EED3B9D9C30}">
      <dgm:prSet/>
      <dgm:spPr/>
      <dgm:t>
        <a:bodyPr/>
        <a:lstStyle/>
        <a:p>
          <a:endParaRPr lang="en-US"/>
        </a:p>
      </dgm:t>
    </dgm:pt>
    <dgm:pt modelId="{C52518E7-172C-4D7D-9EFE-B32E439D4774}" type="sibTrans" cxnId="{228066BC-BF1D-40FF-9089-8EED3B9D9C30}">
      <dgm:prSet/>
      <dgm:spPr/>
      <dgm:t>
        <a:bodyPr/>
        <a:lstStyle/>
        <a:p>
          <a:endParaRPr lang="en-US"/>
        </a:p>
      </dgm:t>
    </dgm:pt>
    <dgm:pt modelId="{0C02B278-7B7B-4040-B53C-5298FA20D45F}" type="pres">
      <dgm:prSet presAssocID="{53C78156-4BA7-4C76-A283-5EE5D9B81F3C}" presName="root" presStyleCnt="0">
        <dgm:presLayoutVars>
          <dgm:dir/>
          <dgm:resizeHandles val="exact"/>
        </dgm:presLayoutVars>
      </dgm:prSet>
      <dgm:spPr/>
    </dgm:pt>
    <dgm:pt modelId="{B9F83BBE-B1B8-44B9-A940-4F0CFE6F9566}" type="pres">
      <dgm:prSet presAssocID="{66917780-73D8-4C91-AB65-947BA653CFD3}" presName="compNode" presStyleCnt="0"/>
      <dgm:spPr/>
    </dgm:pt>
    <dgm:pt modelId="{57FD19F9-6285-4883-9707-CE0C02B1F8BD}" type="pres">
      <dgm:prSet presAssocID="{66917780-73D8-4C91-AB65-947BA653CFD3}" presName="bgRect" presStyleLbl="bgShp" presStyleIdx="0" presStyleCnt="6" custLinFactNeighborY="16510"/>
      <dgm:spPr/>
    </dgm:pt>
    <dgm:pt modelId="{A0AEBC6E-9457-483A-8833-02B08CAEDD0F}" type="pres">
      <dgm:prSet presAssocID="{66917780-73D8-4C91-AB65-947BA653CFD3}" presName="iconRect" presStyleLbl="node1" presStyleIdx="0" presStyleCnt="6" custLinFactNeighborY="2005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2E6AD5C-1540-4992-BBB2-F51989B682CF}" type="pres">
      <dgm:prSet presAssocID="{66917780-73D8-4C91-AB65-947BA653CFD3}" presName="spaceRect" presStyleCnt="0"/>
      <dgm:spPr/>
    </dgm:pt>
    <dgm:pt modelId="{1F231310-9B89-4E19-9746-9D15AF60E71D}" type="pres">
      <dgm:prSet presAssocID="{66917780-73D8-4C91-AB65-947BA653CFD3}" presName="parTx" presStyleLbl="revTx" presStyleIdx="0" presStyleCnt="6">
        <dgm:presLayoutVars>
          <dgm:chMax val="0"/>
          <dgm:chPref val="0"/>
        </dgm:presLayoutVars>
      </dgm:prSet>
      <dgm:spPr/>
    </dgm:pt>
    <dgm:pt modelId="{F5C6A5D5-C71A-4EE5-A56A-EE32B32E963A}" type="pres">
      <dgm:prSet presAssocID="{BBE0F7F3-587C-4E5A-92FF-7CC0C40D6218}" presName="sibTrans" presStyleCnt="0"/>
      <dgm:spPr/>
    </dgm:pt>
    <dgm:pt modelId="{E5A0710B-E035-43D8-A255-2648EFE66DC8}" type="pres">
      <dgm:prSet presAssocID="{E4FB1904-7148-4816-9CC0-DBC0355F31F5}" presName="compNode" presStyleCnt="0"/>
      <dgm:spPr/>
    </dgm:pt>
    <dgm:pt modelId="{FBE0EF08-B181-471A-9373-2C0239720562}" type="pres">
      <dgm:prSet presAssocID="{E4FB1904-7148-4816-9CC0-DBC0355F31F5}" presName="bgRect" presStyleLbl="bgShp" presStyleIdx="1" presStyleCnt="6" custLinFactNeighborY="13752"/>
      <dgm:spPr/>
    </dgm:pt>
    <dgm:pt modelId="{172C53DD-74F0-4E73-B646-ABFD557C8B13}" type="pres">
      <dgm:prSet presAssocID="{E4FB1904-7148-4816-9CC0-DBC0355F31F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E5C28B0C-0DA3-4DE9-AEDA-9DFDA930A680}" type="pres">
      <dgm:prSet presAssocID="{E4FB1904-7148-4816-9CC0-DBC0355F31F5}" presName="spaceRect" presStyleCnt="0"/>
      <dgm:spPr/>
    </dgm:pt>
    <dgm:pt modelId="{305AD3D6-B270-4F07-BCB7-E44A299203F3}" type="pres">
      <dgm:prSet presAssocID="{E4FB1904-7148-4816-9CC0-DBC0355F31F5}" presName="parTx" presStyleLbl="revTx" presStyleIdx="1" presStyleCnt="6">
        <dgm:presLayoutVars>
          <dgm:chMax val="0"/>
          <dgm:chPref val="0"/>
        </dgm:presLayoutVars>
      </dgm:prSet>
      <dgm:spPr/>
    </dgm:pt>
    <dgm:pt modelId="{8517E905-CC36-488A-BC11-A44DC816B44B}" type="pres">
      <dgm:prSet presAssocID="{1BCF4E20-51F7-4BFB-AD62-19878BE75593}" presName="sibTrans" presStyleCnt="0"/>
      <dgm:spPr/>
    </dgm:pt>
    <dgm:pt modelId="{6E2DADD8-2871-4977-B1DA-B0D0192135AD}" type="pres">
      <dgm:prSet presAssocID="{1407C879-3295-4266-A0BC-D988298FC84B}" presName="compNode" presStyleCnt="0"/>
      <dgm:spPr/>
    </dgm:pt>
    <dgm:pt modelId="{0371B418-8DFC-4049-AFF2-00F5A187C4CF}" type="pres">
      <dgm:prSet presAssocID="{1407C879-3295-4266-A0BC-D988298FC84B}" presName="bgRect" presStyleLbl="bgShp" presStyleIdx="2" presStyleCnt="6" custLinFactNeighborY="22064"/>
      <dgm:spPr/>
    </dgm:pt>
    <dgm:pt modelId="{85B1F559-CBE8-4FF0-95F2-4FD52B8099BF}" type="pres">
      <dgm:prSet presAssocID="{1407C879-3295-4266-A0BC-D988298FC84B}" presName="iconRect" presStyleLbl="node1" presStyleIdx="2" presStyleCnt="6" custLinFactNeighborY="3509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6E445E9B-E9F9-43E5-92C8-F97D26E5F9E3}" type="pres">
      <dgm:prSet presAssocID="{1407C879-3295-4266-A0BC-D988298FC84B}" presName="spaceRect" presStyleCnt="0"/>
      <dgm:spPr/>
    </dgm:pt>
    <dgm:pt modelId="{303BB107-AD4C-4FD8-BF2B-5F0631842CAF}" type="pres">
      <dgm:prSet presAssocID="{1407C879-3295-4266-A0BC-D988298FC84B}" presName="parTx" presStyleLbl="revTx" presStyleIdx="2" presStyleCnt="6">
        <dgm:presLayoutVars>
          <dgm:chMax val="0"/>
          <dgm:chPref val="0"/>
        </dgm:presLayoutVars>
      </dgm:prSet>
      <dgm:spPr/>
    </dgm:pt>
    <dgm:pt modelId="{650E30B3-C621-42ED-B8D1-A4F9CF2D81CA}" type="pres">
      <dgm:prSet presAssocID="{16554981-F312-441C-BD19-BFC4B236F273}" presName="sibTrans" presStyleCnt="0"/>
      <dgm:spPr/>
    </dgm:pt>
    <dgm:pt modelId="{3DF36A8E-72F7-47F6-884C-7C759728EFCD}" type="pres">
      <dgm:prSet presAssocID="{D917C28A-CA43-4AB0-B22E-23216ACDDB97}" presName="compNode" presStyleCnt="0"/>
      <dgm:spPr/>
    </dgm:pt>
    <dgm:pt modelId="{EF35C8F8-6D2E-4709-878D-2346F583A1FB}" type="pres">
      <dgm:prSet presAssocID="{D917C28A-CA43-4AB0-B22E-23216ACDDB97}" presName="bgRect" presStyleLbl="bgShp" presStyleIdx="3" presStyleCnt="6" custScaleY="172540" custLinFactNeighborY="20666"/>
      <dgm:spPr/>
    </dgm:pt>
    <dgm:pt modelId="{0D730B6C-04E2-4F90-B798-64A5BC449A09}" type="pres">
      <dgm:prSet presAssocID="{D917C28A-CA43-4AB0-B22E-23216ACDDB9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B541A94D-832B-4075-A424-84FB2C441260}" type="pres">
      <dgm:prSet presAssocID="{D917C28A-CA43-4AB0-B22E-23216ACDDB97}" presName="spaceRect" presStyleCnt="0"/>
      <dgm:spPr/>
    </dgm:pt>
    <dgm:pt modelId="{CC32FC21-9DC8-483F-BAD9-6B278E0363C1}" type="pres">
      <dgm:prSet presAssocID="{D917C28A-CA43-4AB0-B22E-23216ACDDB97}" presName="parTx" presStyleLbl="revTx" presStyleIdx="3" presStyleCnt="6">
        <dgm:presLayoutVars>
          <dgm:chMax val="0"/>
          <dgm:chPref val="0"/>
        </dgm:presLayoutVars>
      </dgm:prSet>
      <dgm:spPr/>
    </dgm:pt>
    <dgm:pt modelId="{0B20D776-F26E-4817-BAC0-5621D293149C}" type="pres">
      <dgm:prSet presAssocID="{85503359-699B-40E3-84F6-A4E2EED5C5B8}" presName="sibTrans" presStyleCnt="0"/>
      <dgm:spPr/>
    </dgm:pt>
    <dgm:pt modelId="{6CD8EC6F-F0A1-494B-A278-FDB459E59C2D}" type="pres">
      <dgm:prSet presAssocID="{BE286BDF-530D-47B8-B6A8-6F3D25D5019D}" presName="compNode" presStyleCnt="0"/>
      <dgm:spPr/>
    </dgm:pt>
    <dgm:pt modelId="{FE0567A9-459E-4D3F-A187-99E04556E5C2}" type="pres">
      <dgm:prSet presAssocID="{BE286BDF-530D-47B8-B6A8-6F3D25D5019D}" presName="bgRect" presStyleLbl="bgShp" presStyleIdx="4" presStyleCnt="6" custLinFactNeighborY="27580"/>
      <dgm:spPr/>
    </dgm:pt>
    <dgm:pt modelId="{1E55B18E-2D4A-4CF7-9C61-8CCB99109BA0}" type="pres">
      <dgm:prSet presAssocID="{BE286BDF-530D-47B8-B6A8-6F3D25D5019D}" presName="iconRect" presStyleLbl="node1" presStyleIdx="4" presStyleCnt="6" custLinFactNeighborY="40112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8D28438-BF90-4354-BEBA-0DD30EFD6339}" type="pres">
      <dgm:prSet presAssocID="{BE286BDF-530D-47B8-B6A8-6F3D25D5019D}" presName="spaceRect" presStyleCnt="0"/>
      <dgm:spPr/>
    </dgm:pt>
    <dgm:pt modelId="{BAD5F3CF-E451-4369-A7B0-D8775C949C8D}" type="pres">
      <dgm:prSet presAssocID="{BE286BDF-530D-47B8-B6A8-6F3D25D5019D}" presName="parTx" presStyleLbl="revTx" presStyleIdx="4" presStyleCnt="6">
        <dgm:presLayoutVars>
          <dgm:chMax val="0"/>
          <dgm:chPref val="0"/>
        </dgm:presLayoutVars>
      </dgm:prSet>
      <dgm:spPr/>
    </dgm:pt>
    <dgm:pt modelId="{5B9DC618-CBF7-4326-AB5D-8623C9EA6638}" type="pres">
      <dgm:prSet presAssocID="{DAE5CED2-288B-4453-9E58-6B8F5CA06BE3}" presName="sibTrans" presStyleCnt="0"/>
      <dgm:spPr/>
    </dgm:pt>
    <dgm:pt modelId="{FBC8E10E-EF7F-45A0-9584-1D5C662DDC57}" type="pres">
      <dgm:prSet presAssocID="{08028C38-1991-4684-83AC-95164955C049}" presName="compNode" presStyleCnt="0"/>
      <dgm:spPr/>
    </dgm:pt>
    <dgm:pt modelId="{E3F366D1-0F98-4A70-BF63-49109A121649}" type="pres">
      <dgm:prSet presAssocID="{08028C38-1991-4684-83AC-95164955C049}" presName="bgRect" presStyleLbl="bgShp" presStyleIdx="5" presStyleCnt="6" custLinFactNeighborY="22064"/>
      <dgm:spPr/>
    </dgm:pt>
    <dgm:pt modelId="{169FCC91-BDAE-453C-88BE-C86886D30536}" type="pres">
      <dgm:prSet presAssocID="{08028C38-1991-4684-83AC-95164955C049}" presName="iconRect" presStyleLbl="node1" presStyleIdx="5" presStyleCnt="6" custLinFactNeighborY="4512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58C9BE74-343B-48C7-9C75-F3D95875C7C0}" type="pres">
      <dgm:prSet presAssocID="{08028C38-1991-4684-83AC-95164955C049}" presName="spaceRect" presStyleCnt="0"/>
      <dgm:spPr/>
    </dgm:pt>
    <dgm:pt modelId="{EA073061-E97C-4BFA-A62E-F41BEEE3DBD6}" type="pres">
      <dgm:prSet presAssocID="{08028C38-1991-4684-83AC-95164955C049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443DA0F-592B-4870-8EDB-B6C1E320D725}" type="presOf" srcId="{08028C38-1991-4684-83AC-95164955C049}" destId="{EA073061-E97C-4BFA-A62E-F41BEEE3DBD6}" srcOrd="0" destOrd="0" presId="urn:microsoft.com/office/officeart/2018/2/layout/IconVerticalSolidList"/>
    <dgm:cxn modelId="{C5785914-B1D5-48ED-82FF-3EC51FA7C09A}" type="presOf" srcId="{66917780-73D8-4C91-AB65-947BA653CFD3}" destId="{1F231310-9B89-4E19-9746-9D15AF60E71D}" srcOrd="0" destOrd="0" presId="urn:microsoft.com/office/officeart/2018/2/layout/IconVerticalSolidList"/>
    <dgm:cxn modelId="{54559732-91CC-465B-8094-A0E56CAEB219}" srcId="{53C78156-4BA7-4C76-A283-5EE5D9B81F3C}" destId="{66917780-73D8-4C91-AB65-947BA653CFD3}" srcOrd="0" destOrd="0" parTransId="{D01028FE-C9D6-4E78-8C3A-1009E2A912A0}" sibTransId="{BBE0F7F3-587C-4E5A-92FF-7CC0C40D6218}"/>
    <dgm:cxn modelId="{3CEE3A3E-EC47-47CA-90E7-D695A81823B3}" srcId="{53C78156-4BA7-4C76-A283-5EE5D9B81F3C}" destId="{D917C28A-CA43-4AB0-B22E-23216ACDDB97}" srcOrd="3" destOrd="0" parTransId="{007E1344-590D-4321-88F6-4EB84537DD2F}" sibTransId="{85503359-699B-40E3-84F6-A4E2EED5C5B8}"/>
    <dgm:cxn modelId="{70953661-AD56-4AD1-BCDE-27AC285FC1A1}" type="presOf" srcId="{D917C28A-CA43-4AB0-B22E-23216ACDDB97}" destId="{CC32FC21-9DC8-483F-BAD9-6B278E0363C1}" srcOrd="0" destOrd="0" presId="urn:microsoft.com/office/officeart/2018/2/layout/IconVerticalSolidList"/>
    <dgm:cxn modelId="{7CA6AF68-0926-4D3F-BE73-AA2500C1CC74}" type="presOf" srcId="{53C78156-4BA7-4C76-A283-5EE5D9B81F3C}" destId="{0C02B278-7B7B-4040-B53C-5298FA20D45F}" srcOrd="0" destOrd="0" presId="urn:microsoft.com/office/officeart/2018/2/layout/IconVerticalSolidList"/>
    <dgm:cxn modelId="{0AB57154-B313-4F93-BB96-A76CA8FF0FAA}" type="presOf" srcId="{BE286BDF-530D-47B8-B6A8-6F3D25D5019D}" destId="{BAD5F3CF-E451-4369-A7B0-D8775C949C8D}" srcOrd="0" destOrd="0" presId="urn:microsoft.com/office/officeart/2018/2/layout/IconVerticalSolidList"/>
    <dgm:cxn modelId="{D713DC9F-981C-429C-B161-8D04A64FA2EE}" srcId="{53C78156-4BA7-4C76-A283-5EE5D9B81F3C}" destId="{E4FB1904-7148-4816-9CC0-DBC0355F31F5}" srcOrd="1" destOrd="0" parTransId="{59784EAE-CBDD-452C-94B2-7722FBB27686}" sibTransId="{1BCF4E20-51F7-4BFB-AD62-19878BE75593}"/>
    <dgm:cxn modelId="{E834EAB7-B003-4C83-B637-14B5A891E29F}" type="presOf" srcId="{1407C879-3295-4266-A0BC-D988298FC84B}" destId="{303BB107-AD4C-4FD8-BF2B-5F0631842CAF}" srcOrd="0" destOrd="0" presId="urn:microsoft.com/office/officeart/2018/2/layout/IconVerticalSolidList"/>
    <dgm:cxn modelId="{228066BC-BF1D-40FF-9089-8EED3B9D9C30}" srcId="{53C78156-4BA7-4C76-A283-5EE5D9B81F3C}" destId="{08028C38-1991-4684-83AC-95164955C049}" srcOrd="5" destOrd="0" parTransId="{86FE0DEF-445D-42DC-AEBE-BD96E44E9244}" sibTransId="{C52518E7-172C-4D7D-9EFE-B32E439D4774}"/>
    <dgm:cxn modelId="{647C45C8-08BA-469F-B12B-E04F4B17B351}" srcId="{53C78156-4BA7-4C76-A283-5EE5D9B81F3C}" destId="{BE286BDF-530D-47B8-B6A8-6F3D25D5019D}" srcOrd="4" destOrd="0" parTransId="{46E8D717-6B40-4261-8857-8FB154A74EE4}" sibTransId="{DAE5CED2-288B-4453-9E58-6B8F5CA06BE3}"/>
    <dgm:cxn modelId="{15C25FEE-6171-4AD8-8AD4-CEC76E4AC62C}" type="presOf" srcId="{E4FB1904-7148-4816-9CC0-DBC0355F31F5}" destId="{305AD3D6-B270-4F07-BCB7-E44A299203F3}" srcOrd="0" destOrd="0" presId="urn:microsoft.com/office/officeart/2018/2/layout/IconVerticalSolidList"/>
    <dgm:cxn modelId="{06B7CEFF-5181-4E61-9271-31528B95BB4F}" srcId="{53C78156-4BA7-4C76-A283-5EE5D9B81F3C}" destId="{1407C879-3295-4266-A0BC-D988298FC84B}" srcOrd="2" destOrd="0" parTransId="{BB6FE8BC-7B3D-49E0-BD7A-71E2268E4D6F}" sibTransId="{16554981-F312-441C-BD19-BFC4B236F273}"/>
    <dgm:cxn modelId="{EE55BF57-D71F-4A52-B743-52854F82032E}" type="presParOf" srcId="{0C02B278-7B7B-4040-B53C-5298FA20D45F}" destId="{B9F83BBE-B1B8-44B9-A940-4F0CFE6F9566}" srcOrd="0" destOrd="0" presId="urn:microsoft.com/office/officeart/2018/2/layout/IconVerticalSolidList"/>
    <dgm:cxn modelId="{B3B34AC7-3B13-4CC0-88C5-992EEAC417F0}" type="presParOf" srcId="{B9F83BBE-B1B8-44B9-A940-4F0CFE6F9566}" destId="{57FD19F9-6285-4883-9707-CE0C02B1F8BD}" srcOrd="0" destOrd="0" presId="urn:microsoft.com/office/officeart/2018/2/layout/IconVerticalSolidList"/>
    <dgm:cxn modelId="{0C43741D-077F-414E-9B9D-FC92D81FBC9F}" type="presParOf" srcId="{B9F83BBE-B1B8-44B9-A940-4F0CFE6F9566}" destId="{A0AEBC6E-9457-483A-8833-02B08CAEDD0F}" srcOrd="1" destOrd="0" presId="urn:microsoft.com/office/officeart/2018/2/layout/IconVerticalSolidList"/>
    <dgm:cxn modelId="{C05E91E7-C3AD-41F5-9131-E982773D0D94}" type="presParOf" srcId="{B9F83BBE-B1B8-44B9-A940-4F0CFE6F9566}" destId="{32E6AD5C-1540-4992-BBB2-F51989B682CF}" srcOrd="2" destOrd="0" presId="urn:microsoft.com/office/officeart/2018/2/layout/IconVerticalSolidList"/>
    <dgm:cxn modelId="{688A4BF3-275D-40F8-BB4D-E23E8A565B8E}" type="presParOf" srcId="{B9F83BBE-B1B8-44B9-A940-4F0CFE6F9566}" destId="{1F231310-9B89-4E19-9746-9D15AF60E71D}" srcOrd="3" destOrd="0" presId="urn:microsoft.com/office/officeart/2018/2/layout/IconVerticalSolidList"/>
    <dgm:cxn modelId="{FADCFE88-B627-4843-A166-CE1A48C3EA8A}" type="presParOf" srcId="{0C02B278-7B7B-4040-B53C-5298FA20D45F}" destId="{F5C6A5D5-C71A-4EE5-A56A-EE32B32E963A}" srcOrd="1" destOrd="0" presId="urn:microsoft.com/office/officeart/2018/2/layout/IconVerticalSolidList"/>
    <dgm:cxn modelId="{AF3C547D-79DD-4DF0-8CF8-8F4A394066E2}" type="presParOf" srcId="{0C02B278-7B7B-4040-B53C-5298FA20D45F}" destId="{E5A0710B-E035-43D8-A255-2648EFE66DC8}" srcOrd="2" destOrd="0" presId="urn:microsoft.com/office/officeart/2018/2/layout/IconVerticalSolidList"/>
    <dgm:cxn modelId="{42579C19-6CB3-4B10-8D1A-1D0994D57ADC}" type="presParOf" srcId="{E5A0710B-E035-43D8-A255-2648EFE66DC8}" destId="{FBE0EF08-B181-471A-9373-2C0239720562}" srcOrd="0" destOrd="0" presId="urn:microsoft.com/office/officeart/2018/2/layout/IconVerticalSolidList"/>
    <dgm:cxn modelId="{CB76D327-C4DB-48B7-A026-430F06221CDD}" type="presParOf" srcId="{E5A0710B-E035-43D8-A255-2648EFE66DC8}" destId="{172C53DD-74F0-4E73-B646-ABFD557C8B13}" srcOrd="1" destOrd="0" presId="urn:microsoft.com/office/officeart/2018/2/layout/IconVerticalSolidList"/>
    <dgm:cxn modelId="{E87CD4C2-22F5-49DB-8874-6FFED6949DE2}" type="presParOf" srcId="{E5A0710B-E035-43D8-A255-2648EFE66DC8}" destId="{E5C28B0C-0DA3-4DE9-AEDA-9DFDA930A680}" srcOrd="2" destOrd="0" presId="urn:microsoft.com/office/officeart/2018/2/layout/IconVerticalSolidList"/>
    <dgm:cxn modelId="{B78C5FE2-18DD-4FFD-A34D-DEE9CE2F2165}" type="presParOf" srcId="{E5A0710B-E035-43D8-A255-2648EFE66DC8}" destId="{305AD3D6-B270-4F07-BCB7-E44A299203F3}" srcOrd="3" destOrd="0" presId="urn:microsoft.com/office/officeart/2018/2/layout/IconVerticalSolidList"/>
    <dgm:cxn modelId="{3E47C066-D9BA-4E2B-8FDD-3E7ED8BAA2B9}" type="presParOf" srcId="{0C02B278-7B7B-4040-B53C-5298FA20D45F}" destId="{8517E905-CC36-488A-BC11-A44DC816B44B}" srcOrd="3" destOrd="0" presId="urn:microsoft.com/office/officeart/2018/2/layout/IconVerticalSolidList"/>
    <dgm:cxn modelId="{F06DD374-3594-4A08-99EC-816702ED107D}" type="presParOf" srcId="{0C02B278-7B7B-4040-B53C-5298FA20D45F}" destId="{6E2DADD8-2871-4977-B1DA-B0D0192135AD}" srcOrd="4" destOrd="0" presId="urn:microsoft.com/office/officeart/2018/2/layout/IconVerticalSolidList"/>
    <dgm:cxn modelId="{147F0F0F-66C9-49B4-8D5A-C4A97D4CAD80}" type="presParOf" srcId="{6E2DADD8-2871-4977-B1DA-B0D0192135AD}" destId="{0371B418-8DFC-4049-AFF2-00F5A187C4CF}" srcOrd="0" destOrd="0" presId="urn:microsoft.com/office/officeart/2018/2/layout/IconVerticalSolidList"/>
    <dgm:cxn modelId="{D72D857C-3458-4C15-B358-7375029FCC55}" type="presParOf" srcId="{6E2DADD8-2871-4977-B1DA-B0D0192135AD}" destId="{85B1F559-CBE8-4FF0-95F2-4FD52B8099BF}" srcOrd="1" destOrd="0" presId="urn:microsoft.com/office/officeart/2018/2/layout/IconVerticalSolidList"/>
    <dgm:cxn modelId="{27BFFC97-485F-4579-B7CB-4C661EA64659}" type="presParOf" srcId="{6E2DADD8-2871-4977-B1DA-B0D0192135AD}" destId="{6E445E9B-E9F9-43E5-92C8-F97D26E5F9E3}" srcOrd="2" destOrd="0" presId="urn:microsoft.com/office/officeart/2018/2/layout/IconVerticalSolidList"/>
    <dgm:cxn modelId="{8884D685-AC60-4953-BDBE-40D466C6E842}" type="presParOf" srcId="{6E2DADD8-2871-4977-B1DA-B0D0192135AD}" destId="{303BB107-AD4C-4FD8-BF2B-5F0631842CAF}" srcOrd="3" destOrd="0" presId="urn:microsoft.com/office/officeart/2018/2/layout/IconVerticalSolidList"/>
    <dgm:cxn modelId="{24423F47-06AD-451F-9F9B-D8686FDED961}" type="presParOf" srcId="{0C02B278-7B7B-4040-B53C-5298FA20D45F}" destId="{650E30B3-C621-42ED-B8D1-A4F9CF2D81CA}" srcOrd="5" destOrd="0" presId="urn:microsoft.com/office/officeart/2018/2/layout/IconVerticalSolidList"/>
    <dgm:cxn modelId="{E2D3DF8D-DE72-4E58-85B9-2F2B5428D2DB}" type="presParOf" srcId="{0C02B278-7B7B-4040-B53C-5298FA20D45F}" destId="{3DF36A8E-72F7-47F6-884C-7C759728EFCD}" srcOrd="6" destOrd="0" presId="urn:microsoft.com/office/officeart/2018/2/layout/IconVerticalSolidList"/>
    <dgm:cxn modelId="{70699633-2D8F-41C1-A738-E1487A1C1D2A}" type="presParOf" srcId="{3DF36A8E-72F7-47F6-884C-7C759728EFCD}" destId="{EF35C8F8-6D2E-4709-878D-2346F583A1FB}" srcOrd="0" destOrd="0" presId="urn:microsoft.com/office/officeart/2018/2/layout/IconVerticalSolidList"/>
    <dgm:cxn modelId="{4D4B2182-337C-4CA9-B78B-BABCF8DCB395}" type="presParOf" srcId="{3DF36A8E-72F7-47F6-884C-7C759728EFCD}" destId="{0D730B6C-04E2-4F90-B798-64A5BC449A09}" srcOrd="1" destOrd="0" presId="urn:microsoft.com/office/officeart/2018/2/layout/IconVerticalSolidList"/>
    <dgm:cxn modelId="{65345E7E-9EC7-4124-8FBF-ECC9308D8F54}" type="presParOf" srcId="{3DF36A8E-72F7-47F6-884C-7C759728EFCD}" destId="{B541A94D-832B-4075-A424-84FB2C441260}" srcOrd="2" destOrd="0" presId="urn:microsoft.com/office/officeart/2018/2/layout/IconVerticalSolidList"/>
    <dgm:cxn modelId="{289BCA95-03B0-464E-95DC-E45B0C7220D9}" type="presParOf" srcId="{3DF36A8E-72F7-47F6-884C-7C759728EFCD}" destId="{CC32FC21-9DC8-483F-BAD9-6B278E0363C1}" srcOrd="3" destOrd="0" presId="urn:microsoft.com/office/officeart/2018/2/layout/IconVerticalSolidList"/>
    <dgm:cxn modelId="{E930C489-A5C2-4EFC-BF62-8C55C3CE3040}" type="presParOf" srcId="{0C02B278-7B7B-4040-B53C-5298FA20D45F}" destId="{0B20D776-F26E-4817-BAC0-5621D293149C}" srcOrd="7" destOrd="0" presId="urn:microsoft.com/office/officeart/2018/2/layout/IconVerticalSolidList"/>
    <dgm:cxn modelId="{AB1A6DBA-6982-433C-B756-DEC005C7DE06}" type="presParOf" srcId="{0C02B278-7B7B-4040-B53C-5298FA20D45F}" destId="{6CD8EC6F-F0A1-494B-A278-FDB459E59C2D}" srcOrd="8" destOrd="0" presId="urn:microsoft.com/office/officeart/2018/2/layout/IconVerticalSolidList"/>
    <dgm:cxn modelId="{4A88C6A4-AED2-42CA-AC7F-CFC10D2AAE06}" type="presParOf" srcId="{6CD8EC6F-F0A1-494B-A278-FDB459E59C2D}" destId="{FE0567A9-459E-4D3F-A187-99E04556E5C2}" srcOrd="0" destOrd="0" presId="urn:microsoft.com/office/officeart/2018/2/layout/IconVerticalSolidList"/>
    <dgm:cxn modelId="{63673B68-995F-4F50-A806-B796C9413A68}" type="presParOf" srcId="{6CD8EC6F-F0A1-494B-A278-FDB459E59C2D}" destId="{1E55B18E-2D4A-4CF7-9C61-8CCB99109BA0}" srcOrd="1" destOrd="0" presId="urn:microsoft.com/office/officeart/2018/2/layout/IconVerticalSolidList"/>
    <dgm:cxn modelId="{D593C2F7-E3B3-48D5-A6AD-2A2935B242E4}" type="presParOf" srcId="{6CD8EC6F-F0A1-494B-A278-FDB459E59C2D}" destId="{28D28438-BF90-4354-BEBA-0DD30EFD6339}" srcOrd="2" destOrd="0" presId="urn:microsoft.com/office/officeart/2018/2/layout/IconVerticalSolidList"/>
    <dgm:cxn modelId="{4A23C7B2-D97E-4CB1-9BDA-5FFE3FA83464}" type="presParOf" srcId="{6CD8EC6F-F0A1-494B-A278-FDB459E59C2D}" destId="{BAD5F3CF-E451-4369-A7B0-D8775C949C8D}" srcOrd="3" destOrd="0" presId="urn:microsoft.com/office/officeart/2018/2/layout/IconVerticalSolidList"/>
    <dgm:cxn modelId="{B7F42B1E-3464-4386-940D-43052D5BD744}" type="presParOf" srcId="{0C02B278-7B7B-4040-B53C-5298FA20D45F}" destId="{5B9DC618-CBF7-4326-AB5D-8623C9EA6638}" srcOrd="9" destOrd="0" presId="urn:microsoft.com/office/officeart/2018/2/layout/IconVerticalSolidList"/>
    <dgm:cxn modelId="{87C2BE58-D81E-4298-9646-4D6DC6CEDAE9}" type="presParOf" srcId="{0C02B278-7B7B-4040-B53C-5298FA20D45F}" destId="{FBC8E10E-EF7F-45A0-9584-1D5C662DDC57}" srcOrd="10" destOrd="0" presId="urn:microsoft.com/office/officeart/2018/2/layout/IconVerticalSolidList"/>
    <dgm:cxn modelId="{FCE32470-EF14-4F73-869B-16116988ED78}" type="presParOf" srcId="{FBC8E10E-EF7F-45A0-9584-1D5C662DDC57}" destId="{E3F366D1-0F98-4A70-BF63-49109A121649}" srcOrd="0" destOrd="0" presId="urn:microsoft.com/office/officeart/2018/2/layout/IconVerticalSolidList"/>
    <dgm:cxn modelId="{81F3F067-20AC-443F-82B1-171AF2C67E8E}" type="presParOf" srcId="{FBC8E10E-EF7F-45A0-9584-1D5C662DDC57}" destId="{169FCC91-BDAE-453C-88BE-C86886D30536}" srcOrd="1" destOrd="0" presId="urn:microsoft.com/office/officeart/2018/2/layout/IconVerticalSolidList"/>
    <dgm:cxn modelId="{B89D844D-475C-4910-B1B5-52E40F23F403}" type="presParOf" srcId="{FBC8E10E-EF7F-45A0-9584-1D5C662DDC57}" destId="{58C9BE74-343B-48C7-9C75-F3D95875C7C0}" srcOrd="2" destOrd="0" presId="urn:microsoft.com/office/officeart/2018/2/layout/IconVerticalSolidList"/>
    <dgm:cxn modelId="{BBEE4E9A-8828-4467-BCE4-483020543CE8}" type="presParOf" srcId="{FBC8E10E-EF7F-45A0-9584-1D5C662DDC57}" destId="{EA073061-E97C-4BFA-A62E-F41BEEE3DBD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C2BEDD-3B0F-49E5-86D9-450691BEFC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99E208C-2D87-4C3D-B850-58B33DF6A07A}">
      <dgm:prSet/>
      <dgm:spPr/>
      <dgm:t>
        <a:bodyPr/>
        <a:lstStyle/>
        <a:p>
          <a:r>
            <a:rPr lang="en-US" dirty="0"/>
            <a:t>And then the sprint starts, there will be part of the </a:t>
          </a:r>
          <a:r>
            <a:rPr lang="en-US" b="1" u="sng" dirty="0"/>
            <a:t>delivery of working software in two weeks of sprints</a:t>
          </a:r>
          <a:endParaRPr lang="en-US" dirty="0"/>
        </a:p>
      </dgm:t>
    </dgm:pt>
    <dgm:pt modelId="{8773BF99-50F0-4D67-9F2B-594837B09E0C}" type="parTrans" cxnId="{2EF6FB8A-E0CA-468F-B38B-4FBBDBD8D061}">
      <dgm:prSet/>
      <dgm:spPr/>
      <dgm:t>
        <a:bodyPr/>
        <a:lstStyle/>
        <a:p>
          <a:endParaRPr lang="en-US"/>
        </a:p>
      </dgm:t>
    </dgm:pt>
    <dgm:pt modelId="{6F383CC6-B4BD-40B8-9112-4EF74495EB52}" type="sibTrans" cxnId="{2EF6FB8A-E0CA-468F-B38B-4FBBDBD8D061}">
      <dgm:prSet/>
      <dgm:spPr/>
      <dgm:t>
        <a:bodyPr/>
        <a:lstStyle/>
        <a:p>
          <a:endParaRPr lang="en-US"/>
        </a:p>
      </dgm:t>
    </dgm:pt>
    <dgm:pt modelId="{36D03ADF-E416-4BB6-A074-2BE68DD34F81}">
      <dgm:prSet/>
      <dgm:spPr/>
      <dgm:t>
        <a:bodyPr/>
        <a:lstStyle/>
        <a:p>
          <a:r>
            <a:rPr lang="en-US" dirty="0"/>
            <a:t>Sprint ceremonies will be conducted, which will consist of </a:t>
          </a:r>
          <a:r>
            <a:rPr lang="en-US" b="1" u="sng" dirty="0"/>
            <a:t>daily scrum meetings</a:t>
          </a:r>
          <a:r>
            <a:rPr lang="en-US" b="1" dirty="0"/>
            <a:t>, </a:t>
          </a:r>
          <a:r>
            <a:rPr lang="en-US" b="1" u="sng" dirty="0"/>
            <a:t>sprint planning meetings, sprint retrospective meetings, and sprint review meetings</a:t>
          </a:r>
          <a:r>
            <a:rPr lang="en-US" u="sng" dirty="0"/>
            <a:t> </a:t>
          </a:r>
          <a:r>
            <a:rPr lang="en-US" dirty="0"/>
            <a:t>to update the process and clarify doubts.</a:t>
          </a:r>
        </a:p>
      </dgm:t>
    </dgm:pt>
    <dgm:pt modelId="{00743DB4-400A-4BB6-9B9A-971BE4D04795}" type="parTrans" cxnId="{C1843C08-90A7-485D-A0AE-AFF6BE74CE72}">
      <dgm:prSet/>
      <dgm:spPr/>
      <dgm:t>
        <a:bodyPr/>
        <a:lstStyle/>
        <a:p>
          <a:endParaRPr lang="en-US"/>
        </a:p>
      </dgm:t>
    </dgm:pt>
    <dgm:pt modelId="{BAD4DA4E-3A22-44C4-8629-EDAFB10A9086}" type="sibTrans" cxnId="{C1843C08-90A7-485D-A0AE-AFF6BE74CE72}">
      <dgm:prSet/>
      <dgm:spPr/>
      <dgm:t>
        <a:bodyPr/>
        <a:lstStyle/>
        <a:p>
          <a:endParaRPr lang="en-US"/>
        </a:p>
      </dgm:t>
    </dgm:pt>
    <dgm:pt modelId="{E5FA7F7E-E781-444E-803F-D6DE5E34467A}">
      <dgm:prSet/>
      <dgm:spPr/>
      <dgm:t>
        <a:bodyPr/>
        <a:lstStyle/>
        <a:p>
          <a:r>
            <a:rPr lang="en-US"/>
            <a:t>When the user story fulfills all acceptance criteria and completes the documentation related to it then we consider it </a:t>
          </a:r>
          <a:r>
            <a:rPr lang="en-US" b="1"/>
            <a:t>Done</a:t>
          </a:r>
          <a:endParaRPr lang="en-US"/>
        </a:p>
      </dgm:t>
    </dgm:pt>
    <dgm:pt modelId="{86A4B195-3A1C-411F-B8FB-00E0B768400E}" type="parTrans" cxnId="{FACF9C6A-12AC-46E4-9D47-6DDA6D8DEF0A}">
      <dgm:prSet/>
      <dgm:spPr/>
      <dgm:t>
        <a:bodyPr/>
        <a:lstStyle/>
        <a:p>
          <a:endParaRPr lang="en-US"/>
        </a:p>
      </dgm:t>
    </dgm:pt>
    <dgm:pt modelId="{08622F5A-EC22-4D65-AC29-8AACC551AA8D}" type="sibTrans" cxnId="{FACF9C6A-12AC-46E4-9D47-6DDA6D8DEF0A}">
      <dgm:prSet/>
      <dgm:spPr/>
      <dgm:t>
        <a:bodyPr/>
        <a:lstStyle/>
        <a:p>
          <a:endParaRPr lang="en-US"/>
        </a:p>
      </dgm:t>
    </dgm:pt>
    <dgm:pt modelId="{38D9A9E0-21AC-4369-818F-0BCF4286D503}">
      <dgm:prSet/>
      <dgm:spPr/>
      <dgm:t>
        <a:bodyPr/>
        <a:lstStyle/>
        <a:p>
          <a:r>
            <a:rPr lang="en-US" dirty="0"/>
            <a:t>If a change request has come then these requests are welcomed and the team will work accordingly</a:t>
          </a:r>
        </a:p>
      </dgm:t>
    </dgm:pt>
    <dgm:pt modelId="{2D8CFDFB-2D48-4E5D-BFBE-85DA2B16A24E}" type="sibTrans" cxnId="{C98B8D37-5387-4D47-8DC1-8119A665E41C}">
      <dgm:prSet/>
      <dgm:spPr/>
      <dgm:t>
        <a:bodyPr/>
        <a:lstStyle/>
        <a:p>
          <a:endParaRPr lang="en-US"/>
        </a:p>
      </dgm:t>
    </dgm:pt>
    <dgm:pt modelId="{893D6701-0E9D-412F-9E1A-31302D9C530B}" type="parTrans" cxnId="{C98B8D37-5387-4D47-8DC1-8119A665E41C}">
      <dgm:prSet/>
      <dgm:spPr/>
      <dgm:t>
        <a:bodyPr/>
        <a:lstStyle/>
        <a:p>
          <a:endParaRPr lang="en-US"/>
        </a:p>
      </dgm:t>
    </dgm:pt>
    <dgm:pt modelId="{96DDE74B-0883-4C05-A16E-6990F685719A}">
      <dgm:prSet/>
      <dgm:spPr/>
      <dgm:t>
        <a:bodyPr/>
        <a:lstStyle/>
        <a:p>
          <a:r>
            <a:rPr lang="en-US"/>
            <a:t>Tools like </a:t>
          </a:r>
          <a:r>
            <a:rPr lang="en-US" b="1" u="sng"/>
            <a:t>Jira</a:t>
          </a:r>
          <a:r>
            <a:rPr lang="en-US"/>
            <a:t> is used for managing all activities</a:t>
          </a:r>
        </a:p>
      </dgm:t>
    </dgm:pt>
    <dgm:pt modelId="{91FB8B54-E788-4548-B750-F8F8FA080875}" type="sibTrans" cxnId="{1B28407C-2E44-4BD1-98AD-614D5286B966}">
      <dgm:prSet/>
      <dgm:spPr/>
      <dgm:t>
        <a:bodyPr/>
        <a:lstStyle/>
        <a:p>
          <a:endParaRPr lang="en-US"/>
        </a:p>
      </dgm:t>
    </dgm:pt>
    <dgm:pt modelId="{87B91F03-0C36-418E-8B60-243930F16CEB}" type="parTrans" cxnId="{1B28407C-2E44-4BD1-98AD-614D5286B966}">
      <dgm:prSet/>
      <dgm:spPr/>
      <dgm:t>
        <a:bodyPr/>
        <a:lstStyle/>
        <a:p>
          <a:endParaRPr lang="en-US"/>
        </a:p>
      </dgm:t>
    </dgm:pt>
    <dgm:pt modelId="{1ED14DFE-832F-4DF3-9F7A-D4440EFAD121}">
      <dgm:prSet/>
      <dgm:spPr/>
      <dgm:t>
        <a:bodyPr/>
        <a:lstStyle/>
        <a:p>
          <a:r>
            <a:rPr lang="en-US"/>
            <a:t>The product </a:t>
          </a:r>
          <a:r>
            <a:rPr lang="en-US" b="1" u="sng"/>
            <a:t>burn-down chart </a:t>
          </a:r>
          <a:r>
            <a:rPr lang="en-US"/>
            <a:t>is prepared by the product owner to update the work</a:t>
          </a:r>
        </a:p>
      </dgm:t>
    </dgm:pt>
    <dgm:pt modelId="{EDAF6057-09E0-46B3-B086-00DF70716376}" type="sibTrans" cxnId="{1135B115-084F-44B6-B2EC-1F1360C2A0F6}">
      <dgm:prSet/>
      <dgm:spPr/>
      <dgm:t>
        <a:bodyPr/>
        <a:lstStyle/>
        <a:p>
          <a:endParaRPr lang="en-US"/>
        </a:p>
      </dgm:t>
    </dgm:pt>
    <dgm:pt modelId="{0D8F14D4-4EC4-4EB2-866B-16D5002A997E}" type="parTrans" cxnId="{1135B115-084F-44B6-B2EC-1F1360C2A0F6}">
      <dgm:prSet/>
      <dgm:spPr/>
      <dgm:t>
        <a:bodyPr/>
        <a:lstStyle/>
        <a:p>
          <a:endParaRPr lang="en-US"/>
        </a:p>
      </dgm:t>
    </dgm:pt>
    <dgm:pt modelId="{6521E86C-D5E4-447E-8921-0EF737D8276A}" type="pres">
      <dgm:prSet presAssocID="{A8C2BEDD-3B0F-49E5-86D9-450691BEFC27}" presName="linear" presStyleCnt="0">
        <dgm:presLayoutVars>
          <dgm:animLvl val="lvl"/>
          <dgm:resizeHandles val="exact"/>
        </dgm:presLayoutVars>
      </dgm:prSet>
      <dgm:spPr/>
    </dgm:pt>
    <dgm:pt modelId="{BE1903AC-CDB0-441C-B4AA-E1AF425F492F}" type="pres">
      <dgm:prSet presAssocID="{A99E208C-2D87-4C3D-B850-58B33DF6A07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059BF0D-59D7-475E-AA34-B4A2D161F432}" type="pres">
      <dgm:prSet presAssocID="{6F383CC6-B4BD-40B8-9112-4EF74495EB52}" presName="spacer" presStyleCnt="0"/>
      <dgm:spPr/>
    </dgm:pt>
    <dgm:pt modelId="{0EA8AE50-4F2B-456E-BC78-98B90A650C6B}" type="pres">
      <dgm:prSet presAssocID="{36D03ADF-E416-4BB6-A074-2BE68DD34F8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9C8CE98-CB37-4116-B732-3E51313CD6F3}" type="pres">
      <dgm:prSet presAssocID="{BAD4DA4E-3A22-44C4-8629-EDAFB10A9086}" presName="spacer" presStyleCnt="0"/>
      <dgm:spPr/>
    </dgm:pt>
    <dgm:pt modelId="{73BF7F4A-06DB-423E-9F8B-C547D460F029}" type="pres">
      <dgm:prSet presAssocID="{E5FA7F7E-E781-444E-803F-D6DE5E34467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6BBDAF3-0A7C-4A8A-9F9E-5F456DF2E53D}" type="pres">
      <dgm:prSet presAssocID="{08622F5A-EC22-4D65-AC29-8AACC551AA8D}" presName="spacer" presStyleCnt="0"/>
      <dgm:spPr/>
    </dgm:pt>
    <dgm:pt modelId="{A4740555-7076-4F87-880B-8AAFAC07469D}" type="pres">
      <dgm:prSet presAssocID="{1ED14DFE-832F-4DF3-9F7A-D4440EFAD12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2582148-D8D0-4933-9372-9AB0C23164F0}" type="pres">
      <dgm:prSet presAssocID="{EDAF6057-09E0-46B3-B086-00DF70716376}" presName="spacer" presStyleCnt="0"/>
      <dgm:spPr/>
    </dgm:pt>
    <dgm:pt modelId="{F24A00F7-0272-4F5F-ABFE-FC027A306A72}" type="pres">
      <dgm:prSet presAssocID="{96DDE74B-0883-4C05-A16E-6990F685719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7AEF773-0482-4D8D-A455-6AE6D85A4DC3}" type="pres">
      <dgm:prSet presAssocID="{91FB8B54-E788-4548-B750-F8F8FA080875}" presName="spacer" presStyleCnt="0"/>
      <dgm:spPr/>
    </dgm:pt>
    <dgm:pt modelId="{67C0315F-6B79-4B42-BE8A-B010CDE00992}" type="pres">
      <dgm:prSet presAssocID="{38D9A9E0-21AC-4369-818F-0BCF4286D50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843C08-90A7-485D-A0AE-AFF6BE74CE72}" srcId="{A8C2BEDD-3B0F-49E5-86D9-450691BEFC27}" destId="{36D03ADF-E416-4BB6-A074-2BE68DD34F81}" srcOrd="1" destOrd="0" parTransId="{00743DB4-400A-4BB6-9B9A-971BE4D04795}" sibTransId="{BAD4DA4E-3A22-44C4-8629-EDAFB10A9086}"/>
    <dgm:cxn modelId="{1135B115-084F-44B6-B2EC-1F1360C2A0F6}" srcId="{A8C2BEDD-3B0F-49E5-86D9-450691BEFC27}" destId="{1ED14DFE-832F-4DF3-9F7A-D4440EFAD121}" srcOrd="3" destOrd="0" parTransId="{0D8F14D4-4EC4-4EB2-866B-16D5002A997E}" sibTransId="{EDAF6057-09E0-46B3-B086-00DF70716376}"/>
    <dgm:cxn modelId="{C235E421-C44F-43FB-9601-046C1AC5CDF9}" type="presOf" srcId="{1ED14DFE-832F-4DF3-9F7A-D4440EFAD121}" destId="{A4740555-7076-4F87-880B-8AAFAC07469D}" srcOrd="0" destOrd="0" presId="urn:microsoft.com/office/officeart/2005/8/layout/vList2"/>
    <dgm:cxn modelId="{40DD8D29-AC12-4771-AD93-05BD4FAADAFD}" type="presOf" srcId="{38D9A9E0-21AC-4369-818F-0BCF4286D503}" destId="{67C0315F-6B79-4B42-BE8A-B010CDE00992}" srcOrd="0" destOrd="0" presId="urn:microsoft.com/office/officeart/2005/8/layout/vList2"/>
    <dgm:cxn modelId="{C98B8D37-5387-4D47-8DC1-8119A665E41C}" srcId="{A8C2BEDD-3B0F-49E5-86D9-450691BEFC27}" destId="{38D9A9E0-21AC-4369-818F-0BCF4286D503}" srcOrd="5" destOrd="0" parTransId="{893D6701-0E9D-412F-9E1A-31302D9C530B}" sibTransId="{2D8CFDFB-2D48-4E5D-BFBE-85DA2B16A24E}"/>
    <dgm:cxn modelId="{FACF9C6A-12AC-46E4-9D47-6DDA6D8DEF0A}" srcId="{A8C2BEDD-3B0F-49E5-86D9-450691BEFC27}" destId="{E5FA7F7E-E781-444E-803F-D6DE5E34467A}" srcOrd="2" destOrd="0" parTransId="{86A4B195-3A1C-411F-B8FB-00E0B768400E}" sibTransId="{08622F5A-EC22-4D65-AC29-8AACC551AA8D}"/>
    <dgm:cxn modelId="{FB7AC278-5984-4533-9C5C-633C5B606B28}" type="presOf" srcId="{36D03ADF-E416-4BB6-A074-2BE68DD34F81}" destId="{0EA8AE50-4F2B-456E-BC78-98B90A650C6B}" srcOrd="0" destOrd="0" presId="urn:microsoft.com/office/officeart/2005/8/layout/vList2"/>
    <dgm:cxn modelId="{1B28407C-2E44-4BD1-98AD-614D5286B966}" srcId="{A8C2BEDD-3B0F-49E5-86D9-450691BEFC27}" destId="{96DDE74B-0883-4C05-A16E-6990F685719A}" srcOrd="4" destOrd="0" parTransId="{87B91F03-0C36-418E-8B60-243930F16CEB}" sibTransId="{91FB8B54-E788-4548-B750-F8F8FA080875}"/>
    <dgm:cxn modelId="{FB9C257D-7971-49AA-89EC-310ABE765708}" type="presOf" srcId="{A8C2BEDD-3B0F-49E5-86D9-450691BEFC27}" destId="{6521E86C-D5E4-447E-8921-0EF737D8276A}" srcOrd="0" destOrd="0" presId="urn:microsoft.com/office/officeart/2005/8/layout/vList2"/>
    <dgm:cxn modelId="{2EF6FB8A-E0CA-468F-B38B-4FBBDBD8D061}" srcId="{A8C2BEDD-3B0F-49E5-86D9-450691BEFC27}" destId="{A99E208C-2D87-4C3D-B850-58B33DF6A07A}" srcOrd="0" destOrd="0" parTransId="{8773BF99-50F0-4D67-9F2B-594837B09E0C}" sibTransId="{6F383CC6-B4BD-40B8-9112-4EF74495EB52}"/>
    <dgm:cxn modelId="{7CE2EFE4-345E-4FAB-B123-AF8383E5234B}" type="presOf" srcId="{96DDE74B-0883-4C05-A16E-6990F685719A}" destId="{F24A00F7-0272-4F5F-ABFE-FC027A306A72}" srcOrd="0" destOrd="0" presId="urn:microsoft.com/office/officeart/2005/8/layout/vList2"/>
    <dgm:cxn modelId="{E30677EE-9AC9-4829-905B-E8F961BCFC6C}" type="presOf" srcId="{E5FA7F7E-E781-444E-803F-D6DE5E34467A}" destId="{73BF7F4A-06DB-423E-9F8B-C547D460F029}" srcOrd="0" destOrd="0" presId="urn:microsoft.com/office/officeart/2005/8/layout/vList2"/>
    <dgm:cxn modelId="{938B1CF6-179A-4DEF-BD2F-95E0DB5A75C7}" type="presOf" srcId="{A99E208C-2D87-4C3D-B850-58B33DF6A07A}" destId="{BE1903AC-CDB0-441C-B4AA-E1AF425F492F}" srcOrd="0" destOrd="0" presId="urn:microsoft.com/office/officeart/2005/8/layout/vList2"/>
    <dgm:cxn modelId="{0C8D3194-D4B7-482B-AA1F-ABF322606364}" type="presParOf" srcId="{6521E86C-D5E4-447E-8921-0EF737D8276A}" destId="{BE1903AC-CDB0-441C-B4AA-E1AF425F492F}" srcOrd="0" destOrd="0" presId="urn:microsoft.com/office/officeart/2005/8/layout/vList2"/>
    <dgm:cxn modelId="{D24BEBC0-E18A-4067-9E99-54FA2A755DE8}" type="presParOf" srcId="{6521E86C-D5E4-447E-8921-0EF737D8276A}" destId="{F059BF0D-59D7-475E-AA34-B4A2D161F432}" srcOrd="1" destOrd="0" presId="urn:microsoft.com/office/officeart/2005/8/layout/vList2"/>
    <dgm:cxn modelId="{BB1280A2-2186-400E-88B7-F1BBAF4F4E89}" type="presParOf" srcId="{6521E86C-D5E4-447E-8921-0EF737D8276A}" destId="{0EA8AE50-4F2B-456E-BC78-98B90A650C6B}" srcOrd="2" destOrd="0" presId="urn:microsoft.com/office/officeart/2005/8/layout/vList2"/>
    <dgm:cxn modelId="{E4DB7A42-593F-47DE-92E0-E179DD6CA5F2}" type="presParOf" srcId="{6521E86C-D5E4-447E-8921-0EF737D8276A}" destId="{69C8CE98-CB37-4116-B732-3E51313CD6F3}" srcOrd="3" destOrd="0" presId="urn:microsoft.com/office/officeart/2005/8/layout/vList2"/>
    <dgm:cxn modelId="{DE1A8265-7B5A-4DDC-9AE1-F028EC0F6C1A}" type="presParOf" srcId="{6521E86C-D5E4-447E-8921-0EF737D8276A}" destId="{73BF7F4A-06DB-423E-9F8B-C547D460F029}" srcOrd="4" destOrd="0" presId="urn:microsoft.com/office/officeart/2005/8/layout/vList2"/>
    <dgm:cxn modelId="{02A7D6B0-1084-4E8A-A9B6-B06BB2D597E9}" type="presParOf" srcId="{6521E86C-D5E4-447E-8921-0EF737D8276A}" destId="{56BBDAF3-0A7C-4A8A-9F9E-5F456DF2E53D}" srcOrd="5" destOrd="0" presId="urn:microsoft.com/office/officeart/2005/8/layout/vList2"/>
    <dgm:cxn modelId="{7D23C366-03AF-40DC-A5C5-12001F28B0DE}" type="presParOf" srcId="{6521E86C-D5E4-447E-8921-0EF737D8276A}" destId="{A4740555-7076-4F87-880B-8AAFAC07469D}" srcOrd="6" destOrd="0" presId="urn:microsoft.com/office/officeart/2005/8/layout/vList2"/>
    <dgm:cxn modelId="{54F78B2E-E82A-4DD2-9495-19D6C4E3CDB0}" type="presParOf" srcId="{6521E86C-D5E4-447E-8921-0EF737D8276A}" destId="{02582148-D8D0-4933-9372-9AB0C23164F0}" srcOrd="7" destOrd="0" presId="urn:microsoft.com/office/officeart/2005/8/layout/vList2"/>
    <dgm:cxn modelId="{54C662F0-439A-4885-ACC6-E5B65C6CACCD}" type="presParOf" srcId="{6521E86C-D5E4-447E-8921-0EF737D8276A}" destId="{F24A00F7-0272-4F5F-ABFE-FC027A306A72}" srcOrd="8" destOrd="0" presId="urn:microsoft.com/office/officeart/2005/8/layout/vList2"/>
    <dgm:cxn modelId="{E46D94B7-EF1D-4394-A6CC-3011B9DC15A7}" type="presParOf" srcId="{6521E86C-D5E4-447E-8921-0EF737D8276A}" destId="{E7AEF773-0482-4D8D-A455-6AE6D85A4DC3}" srcOrd="9" destOrd="0" presId="urn:microsoft.com/office/officeart/2005/8/layout/vList2"/>
    <dgm:cxn modelId="{06008AC1-9A26-4D50-866C-2E9CF5F0662C}" type="presParOf" srcId="{6521E86C-D5E4-447E-8921-0EF737D8276A}" destId="{67C0315F-6B79-4B42-BE8A-B010CDE0099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59D836-10F6-4057-9AF1-0196A9FE6FE4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22DB1B-5D13-40FA-AE5A-E1A07F1DFA1F}">
      <dgm:prSet/>
      <dgm:spPr/>
      <dgm:t>
        <a:bodyPr/>
        <a:lstStyle/>
        <a:p>
          <a:r>
            <a:rPr lang="en-US"/>
            <a:t>- LIMS will provide sample and quality requirements.</a:t>
          </a:r>
        </a:p>
      </dgm:t>
    </dgm:pt>
    <dgm:pt modelId="{8DBC7079-5923-4A58-94C5-F1DD75A369DD}" type="parTrans" cxnId="{EA17241A-CB2A-4B80-B54D-E92881348EB6}">
      <dgm:prSet/>
      <dgm:spPr/>
      <dgm:t>
        <a:bodyPr/>
        <a:lstStyle/>
        <a:p>
          <a:endParaRPr lang="en-US"/>
        </a:p>
      </dgm:t>
    </dgm:pt>
    <dgm:pt modelId="{8BA472A9-41E3-42BC-B2DD-A749B091F544}" type="sibTrans" cxnId="{EA17241A-CB2A-4B80-B54D-E92881348EB6}">
      <dgm:prSet/>
      <dgm:spPr/>
      <dgm:t>
        <a:bodyPr/>
        <a:lstStyle/>
        <a:p>
          <a:endParaRPr lang="en-US"/>
        </a:p>
      </dgm:t>
    </dgm:pt>
    <dgm:pt modelId="{3177000D-7045-4C6B-9C37-D1B01681BD1E}">
      <dgm:prSet/>
      <dgm:spPr/>
      <dgm:t>
        <a:bodyPr/>
        <a:lstStyle/>
        <a:p>
          <a:r>
            <a:rPr lang="en-US"/>
            <a:t>- Lyophilizer will execute freeze-drying based on predefined parameters.</a:t>
          </a:r>
        </a:p>
      </dgm:t>
    </dgm:pt>
    <dgm:pt modelId="{06FF3EEC-9E43-4B2A-9E94-69A2D805AE57}" type="parTrans" cxnId="{579F3ED4-2DF3-4B16-88B7-102EF88CF8F5}">
      <dgm:prSet/>
      <dgm:spPr/>
      <dgm:t>
        <a:bodyPr/>
        <a:lstStyle/>
        <a:p>
          <a:endParaRPr lang="en-US"/>
        </a:p>
      </dgm:t>
    </dgm:pt>
    <dgm:pt modelId="{5FB7241D-8457-428B-86B7-E6AF8D5D1CA4}" type="sibTrans" cxnId="{579F3ED4-2DF3-4B16-88B7-102EF88CF8F5}">
      <dgm:prSet/>
      <dgm:spPr/>
      <dgm:t>
        <a:bodyPr/>
        <a:lstStyle/>
        <a:p>
          <a:endParaRPr lang="en-US"/>
        </a:p>
      </dgm:t>
    </dgm:pt>
    <dgm:pt modelId="{076501CE-BBF0-465F-BE7C-12B2F909B51B}">
      <dgm:prSet/>
      <dgm:spPr/>
      <dgm:t>
        <a:bodyPr/>
        <a:lstStyle/>
        <a:p>
          <a:r>
            <a:rPr lang="en-US"/>
            <a:t>- Real-time data exchange for process monitoring and quality assurance.</a:t>
          </a:r>
        </a:p>
      </dgm:t>
    </dgm:pt>
    <dgm:pt modelId="{AA1F9A1C-E586-411B-9EB9-06FE617D4894}" type="parTrans" cxnId="{5209BB96-2685-4EE5-8B0E-C167F70D7391}">
      <dgm:prSet/>
      <dgm:spPr/>
      <dgm:t>
        <a:bodyPr/>
        <a:lstStyle/>
        <a:p>
          <a:endParaRPr lang="en-US"/>
        </a:p>
      </dgm:t>
    </dgm:pt>
    <dgm:pt modelId="{ACD0BB8F-0839-48FA-A76A-F6796CFC34EC}" type="sibTrans" cxnId="{5209BB96-2685-4EE5-8B0E-C167F70D7391}">
      <dgm:prSet/>
      <dgm:spPr/>
      <dgm:t>
        <a:bodyPr/>
        <a:lstStyle/>
        <a:p>
          <a:endParaRPr lang="en-US"/>
        </a:p>
      </dgm:t>
    </dgm:pt>
    <dgm:pt modelId="{2CBBA86F-6DE2-4C95-9524-E0DEA135827E}">
      <dgm:prSet/>
      <dgm:spPr/>
      <dgm:t>
        <a:bodyPr/>
        <a:lstStyle/>
        <a:p>
          <a:r>
            <a:rPr lang="en-US"/>
            <a:t>- Feedback loop for continuous optimization.</a:t>
          </a:r>
        </a:p>
      </dgm:t>
    </dgm:pt>
    <dgm:pt modelId="{44567EBF-C91C-4EFF-8526-438BD9BB3B7A}" type="parTrans" cxnId="{3247B5BF-B595-4082-B1B9-DD741DAF3037}">
      <dgm:prSet/>
      <dgm:spPr/>
      <dgm:t>
        <a:bodyPr/>
        <a:lstStyle/>
        <a:p>
          <a:endParaRPr lang="en-US"/>
        </a:p>
      </dgm:t>
    </dgm:pt>
    <dgm:pt modelId="{0BD63068-B673-4B29-933D-3DF9A96D9465}" type="sibTrans" cxnId="{3247B5BF-B595-4082-B1B9-DD741DAF3037}">
      <dgm:prSet/>
      <dgm:spPr/>
      <dgm:t>
        <a:bodyPr/>
        <a:lstStyle/>
        <a:p>
          <a:endParaRPr lang="en-US"/>
        </a:p>
      </dgm:t>
    </dgm:pt>
    <dgm:pt modelId="{80D3785C-9EE4-40B1-A213-42554B63732A}" type="pres">
      <dgm:prSet presAssocID="{8559D836-10F6-4057-9AF1-0196A9FE6FE4}" presName="matrix" presStyleCnt="0">
        <dgm:presLayoutVars>
          <dgm:chMax val="1"/>
          <dgm:dir/>
          <dgm:resizeHandles val="exact"/>
        </dgm:presLayoutVars>
      </dgm:prSet>
      <dgm:spPr/>
    </dgm:pt>
    <dgm:pt modelId="{24F0C646-A293-4E13-A215-1D3E30BCCF09}" type="pres">
      <dgm:prSet presAssocID="{8559D836-10F6-4057-9AF1-0196A9FE6FE4}" presName="diamond" presStyleLbl="bgShp" presStyleIdx="0" presStyleCnt="1"/>
      <dgm:spPr/>
    </dgm:pt>
    <dgm:pt modelId="{B2CFABA8-2B25-454C-966E-573CF2400A0D}" type="pres">
      <dgm:prSet presAssocID="{8559D836-10F6-4057-9AF1-0196A9FE6FE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0EA1CB6-9A9E-41B1-9C2A-A5E36AEE855A}" type="pres">
      <dgm:prSet presAssocID="{8559D836-10F6-4057-9AF1-0196A9FE6FE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D55EC15-5805-4F54-935D-A244FA34E203}" type="pres">
      <dgm:prSet presAssocID="{8559D836-10F6-4057-9AF1-0196A9FE6FE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DC835CD-DB32-4412-8EFF-A23EDD235698}" type="pres">
      <dgm:prSet presAssocID="{8559D836-10F6-4057-9AF1-0196A9FE6FE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A17241A-CB2A-4B80-B54D-E92881348EB6}" srcId="{8559D836-10F6-4057-9AF1-0196A9FE6FE4}" destId="{C822DB1B-5D13-40FA-AE5A-E1A07F1DFA1F}" srcOrd="0" destOrd="0" parTransId="{8DBC7079-5923-4A58-94C5-F1DD75A369DD}" sibTransId="{8BA472A9-41E3-42BC-B2DD-A749B091F544}"/>
    <dgm:cxn modelId="{F6014069-F2CB-4F3B-AFE0-8F2A0478A1CF}" type="presOf" srcId="{8559D836-10F6-4057-9AF1-0196A9FE6FE4}" destId="{80D3785C-9EE4-40B1-A213-42554B63732A}" srcOrd="0" destOrd="0" presId="urn:microsoft.com/office/officeart/2005/8/layout/matrix3"/>
    <dgm:cxn modelId="{5209BB96-2685-4EE5-8B0E-C167F70D7391}" srcId="{8559D836-10F6-4057-9AF1-0196A9FE6FE4}" destId="{076501CE-BBF0-465F-BE7C-12B2F909B51B}" srcOrd="2" destOrd="0" parTransId="{AA1F9A1C-E586-411B-9EB9-06FE617D4894}" sibTransId="{ACD0BB8F-0839-48FA-A76A-F6796CFC34EC}"/>
    <dgm:cxn modelId="{8F4612AD-2526-47A2-9992-C8CBE33AC7C3}" type="presOf" srcId="{3177000D-7045-4C6B-9C37-D1B01681BD1E}" destId="{80EA1CB6-9A9E-41B1-9C2A-A5E36AEE855A}" srcOrd="0" destOrd="0" presId="urn:microsoft.com/office/officeart/2005/8/layout/matrix3"/>
    <dgm:cxn modelId="{3247B5BF-B595-4082-B1B9-DD741DAF3037}" srcId="{8559D836-10F6-4057-9AF1-0196A9FE6FE4}" destId="{2CBBA86F-6DE2-4C95-9524-E0DEA135827E}" srcOrd="3" destOrd="0" parTransId="{44567EBF-C91C-4EFF-8526-438BD9BB3B7A}" sibTransId="{0BD63068-B673-4B29-933D-3DF9A96D9465}"/>
    <dgm:cxn modelId="{82A7ECC8-06A6-4C18-A63C-8A2D9CC87DB8}" type="presOf" srcId="{076501CE-BBF0-465F-BE7C-12B2F909B51B}" destId="{1D55EC15-5805-4F54-935D-A244FA34E203}" srcOrd="0" destOrd="0" presId="urn:microsoft.com/office/officeart/2005/8/layout/matrix3"/>
    <dgm:cxn modelId="{C064A3CE-3D29-4DDF-A1C7-A3D3E9E06545}" type="presOf" srcId="{C822DB1B-5D13-40FA-AE5A-E1A07F1DFA1F}" destId="{B2CFABA8-2B25-454C-966E-573CF2400A0D}" srcOrd="0" destOrd="0" presId="urn:microsoft.com/office/officeart/2005/8/layout/matrix3"/>
    <dgm:cxn modelId="{579F3ED4-2DF3-4B16-88B7-102EF88CF8F5}" srcId="{8559D836-10F6-4057-9AF1-0196A9FE6FE4}" destId="{3177000D-7045-4C6B-9C37-D1B01681BD1E}" srcOrd="1" destOrd="0" parTransId="{06FF3EEC-9E43-4B2A-9E94-69A2D805AE57}" sibTransId="{5FB7241D-8457-428B-86B7-E6AF8D5D1CA4}"/>
    <dgm:cxn modelId="{10EC56E0-E4ED-415E-8D31-5B3F6B19C74D}" type="presOf" srcId="{2CBBA86F-6DE2-4C95-9524-E0DEA135827E}" destId="{ADC835CD-DB32-4412-8EFF-A23EDD235698}" srcOrd="0" destOrd="0" presId="urn:microsoft.com/office/officeart/2005/8/layout/matrix3"/>
    <dgm:cxn modelId="{D105B720-9D4E-40BC-BAD5-36BA5E670092}" type="presParOf" srcId="{80D3785C-9EE4-40B1-A213-42554B63732A}" destId="{24F0C646-A293-4E13-A215-1D3E30BCCF09}" srcOrd="0" destOrd="0" presId="urn:microsoft.com/office/officeart/2005/8/layout/matrix3"/>
    <dgm:cxn modelId="{5674AC17-A06F-4965-BC42-3DAAB8C7CB54}" type="presParOf" srcId="{80D3785C-9EE4-40B1-A213-42554B63732A}" destId="{B2CFABA8-2B25-454C-966E-573CF2400A0D}" srcOrd="1" destOrd="0" presId="urn:microsoft.com/office/officeart/2005/8/layout/matrix3"/>
    <dgm:cxn modelId="{BEB7FCC1-FA8B-4E72-9EB2-09DF0641C318}" type="presParOf" srcId="{80D3785C-9EE4-40B1-A213-42554B63732A}" destId="{80EA1CB6-9A9E-41B1-9C2A-A5E36AEE855A}" srcOrd="2" destOrd="0" presId="urn:microsoft.com/office/officeart/2005/8/layout/matrix3"/>
    <dgm:cxn modelId="{8BC372F2-8629-491C-8D1A-8372400EDE15}" type="presParOf" srcId="{80D3785C-9EE4-40B1-A213-42554B63732A}" destId="{1D55EC15-5805-4F54-935D-A244FA34E203}" srcOrd="3" destOrd="0" presId="urn:microsoft.com/office/officeart/2005/8/layout/matrix3"/>
    <dgm:cxn modelId="{8559B3F2-B74E-4A26-A2EB-76C7BF657DC1}" type="presParOf" srcId="{80D3785C-9EE4-40B1-A213-42554B63732A}" destId="{ADC835CD-DB32-4412-8EFF-A23EDD23569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D2488B-EB12-4BCD-8AC3-B735DA08E0F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391261-0A13-4447-846B-FEA0E01B56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Enhanced data accuracy and integrity.</a:t>
          </a:r>
        </a:p>
      </dgm:t>
    </dgm:pt>
    <dgm:pt modelId="{3614E164-40BE-462A-BCE8-CE4F422D79EB}" type="parTrans" cxnId="{DF580736-57C2-4033-94DB-1DD767DB059F}">
      <dgm:prSet/>
      <dgm:spPr/>
      <dgm:t>
        <a:bodyPr/>
        <a:lstStyle/>
        <a:p>
          <a:endParaRPr lang="en-US"/>
        </a:p>
      </dgm:t>
    </dgm:pt>
    <dgm:pt modelId="{CE231B83-065D-49A3-96F7-4B0A39A38177}" type="sibTrans" cxnId="{DF580736-57C2-4033-94DB-1DD767DB059F}">
      <dgm:prSet/>
      <dgm:spPr/>
      <dgm:t>
        <a:bodyPr/>
        <a:lstStyle/>
        <a:p>
          <a:endParaRPr lang="en-US"/>
        </a:p>
      </dgm:t>
    </dgm:pt>
    <dgm:pt modelId="{CECFB3F6-56FC-4CB2-87EB-BEFE90F57C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Reduced operational costs and cycle times.</a:t>
          </a:r>
        </a:p>
      </dgm:t>
    </dgm:pt>
    <dgm:pt modelId="{895CD959-65D9-4461-8E8C-A15DAD53C454}" type="parTrans" cxnId="{2B315EEB-8F40-48D1-A655-52D44C457081}">
      <dgm:prSet/>
      <dgm:spPr/>
      <dgm:t>
        <a:bodyPr/>
        <a:lstStyle/>
        <a:p>
          <a:endParaRPr lang="en-US"/>
        </a:p>
      </dgm:t>
    </dgm:pt>
    <dgm:pt modelId="{D694F243-7A58-4B39-9A20-15A642A9C785}" type="sibTrans" cxnId="{2B315EEB-8F40-48D1-A655-52D44C457081}">
      <dgm:prSet/>
      <dgm:spPr/>
      <dgm:t>
        <a:bodyPr/>
        <a:lstStyle/>
        <a:p>
          <a:endParaRPr lang="en-US"/>
        </a:p>
      </dgm:t>
    </dgm:pt>
    <dgm:pt modelId="{7C8EBF59-BC27-4B60-A185-5F0E7BB2F7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Streamlined workflows between laboratory and production.</a:t>
          </a:r>
        </a:p>
      </dgm:t>
    </dgm:pt>
    <dgm:pt modelId="{AC5C85F9-98BA-4D72-A056-D1606A8E2A77}" type="parTrans" cxnId="{9741A086-1129-4D13-8083-B08AF41B96C6}">
      <dgm:prSet/>
      <dgm:spPr/>
      <dgm:t>
        <a:bodyPr/>
        <a:lstStyle/>
        <a:p>
          <a:endParaRPr lang="en-US"/>
        </a:p>
      </dgm:t>
    </dgm:pt>
    <dgm:pt modelId="{A3453B47-509E-46DA-B30A-6400BEF61C5F}" type="sibTrans" cxnId="{9741A086-1129-4D13-8083-B08AF41B96C6}">
      <dgm:prSet/>
      <dgm:spPr/>
      <dgm:t>
        <a:bodyPr/>
        <a:lstStyle/>
        <a:p>
          <a:endParaRPr lang="en-US"/>
        </a:p>
      </dgm:t>
    </dgm:pt>
    <dgm:pt modelId="{3CC0691D-457B-47BF-9699-E01704E70E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Faster time-to-market for vaccines.</a:t>
          </a:r>
        </a:p>
      </dgm:t>
    </dgm:pt>
    <dgm:pt modelId="{CAA12426-E57A-45EC-B5A4-ADD5B25FD586}" type="parTrans" cxnId="{EE79E3D1-23E3-4916-AD29-2765E5CBE8AE}">
      <dgm:prSet/>
      <dgm:spPr/>
      <dgm:t>
        <a:bodyPr/>
        <a:lstStyle/>
        <a:p>
          <a:endParaRPr lang="en-US"/>
        </a:p>
      </dgm:t>
    </dgm:pt>
    <dgm:pt modelId="{A1CE3F38-4516-4AFC-A46A-043D8087511B}" type="sibTrans" cxnId="{EE79E3D1-23E3-4916-AD29-2765E5CBE8AE}">
      <dgm:prSet/>
      <dgm:spPr/>
      <dgm:t>
        <a:bodyPr/>
        <a:lstStyle/>
        <a:p>
          <a:endParaRPr lang="en-US"/>
        </a:p>
      </dgm:t>
    </dgm:pt>
    <dgm:pt modelId="{039955E1-0BF3-43D8-9A9B-5F037CE29BB7}" type="pres">
      <dgm:prSet presAssocID="{17D2488B-EB12-4BCD-8AC3-B735DA08E0F3}" presName="root" presStyleCnt="0">
        <dgm:presLayoutVars>
          <dgm:dir/>
          <dgm:resizeHandles val="exact"/>
        </dgm:presLayoutVars>
      </dgm:prSet>
      <dgm:spPr/>
    </dgm:pt>
    <dgm:pt modelId="{55CAA9AB-1676-47E2-9006-20FE1747AA4B}" type="pres">
      <dgm:prSet presAssocID="{49391261-0A13-4447-846B-FEA0E01B5623}" presName="compNode" presStyleCnt="0"/>
      <dgm:spPr/>
    </dgm:pt>
    <dgm:pt modelId="{FCEA4152-2B45-4396-A412-2A416E94D3E3}" type="pres">
      <dgm:prSet presAssocID="{49391261-0A13-4447-846B-FEA0E01B5623}" presName="bgRect" presStyleLbl="bgShp" presStyleIdx="0" presStyleCnt="4"/>
      <dgm:spPr/>
    </dgm:pt>
    <dgm:pt modelId="{67BE7CE5-756C-4523-A3CC-DDC5697EC15D}" type="pres">
      <dgm:prSet presAssocID="{49391261-0A13-4447-846B-FEA0E01B562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6B600B7A-5A9E-4593-88D9-B7BA15AE9001}" type="pres">
      <dgm:prSet presAssocID="{49391261-0A13-4447-846B-FEA0E01B5623}" presName="spaceRect" presStyleCnt="0"/>
      <dgm:spPr/>
    </dgm:pt>
    <dgm:pt modelId="{676DB715-1F45-4ACD-AB34-3D81124E07AA}" type="pres">
      <dgm:prSet presAssocID="{49391261-0A13-4447-846B-FEA0E01B5623}" presName="parTx" presStyleLbl="revTx" presStyleIdx="0" presStyleCnt="4">
        <dgm:presLayoutVars>
          <dgm:chMax val="0"/>
          <dgm:chPref val="0"/>
        </dgm:presLayoutVars>
      </dgm:prSet>
      <dgm:spPr/>
    </dgm:pt>
    <dgm:pt modelId="{DBA3D5D6-415E-40B1-83F5-C4097F9CDBC7}" type="pres">
      <dgm:prSet presAssocID="{CE231B83-065D-49A3-96F7-4B0A39A38177}" presName="sibTrans" presStyleCnt="0"/>
      <dgm:spPr/>
    </dgm:pt>
    <dgm:pt modelId="{FDA60D53-622A-43AC-93F9-9A576AC2E04A}" type="pres">
      <dgm:prSet presAssocID="{CECFB3F6-56FC-4CB2-87EB-BEFE90F57C1D}" presName="compNode" presStyleCnt="0"/>
      <dgm:spPr/>
    </dgm:pt>
    <dgm:pt modelId="{8343F6FD-D6D6-45CD-8FC4-57EE1B3C5D04}" type="pres">
      <dgm:prSet presAssocID="{CECFB3F6-56FC-4CB2-87EB-BEFE90F57C1D}" presName="bgRect" presStyleLbl="bgShp" presStyleIdx="1" presStyleCnt="4"/>
      <dgm:spPr/>
    </dgm:pt>
    <dgm:pt modelId="{B69E9359-EECD-4B8D-9E04-836104764F21}" type="pres">
      <dgm:prSet presAssocID="{CECFB3F6-56FC-4CB2-87EB-BEFE90F57C1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689A7228-5CDA-4E2E-A5C3-E9F10784F41A}" type="pres">
      <dgm:prSet presAssocID="{CECFB3F6-56FC-4CB2-87EB-BEFE90F57C1D}" presName="spaceRect" presStyleCnt="0"/>
      <dgm:spPr/>
    </dgm:pt>
    <dgm:pt modelId="{B6D52F80-3368-42DA-822F-A39745185EBC}" type="pres">
      <dgm:prSet presAssocID="{CECFB3F6-56FC-4CB2-87EB-BEFE90F57C1D}" presName="parTx" presStyleLbl="revTx" presStyleIdx="1" presStyleCnt="4">
        <dgm:presLayoutVars>
          <dgm:chMax val="0"/>
          <dgm:chPref val="0"/>
        </dgm:presLayoutVars>
      </dgm:prSet>
      <dgm:spPr/>
    </dgm:pt>
    <dgm:pt modelId="{70D848B4-6D51-42E7-B374-3C8973FB9F87}" type="pres">
      <dgm:prSet presAssocID="{D694F243-7A58-4B39-9A20-15A642A9C785}" presName="sibTrans" presStyleCnt="0"/>
      <dgm:spPr/>
    </dgm:pt>
    <dgm:pt modelId="{B82812F6-19E8-4645-AF34-437D0DBA7208}" type="pres">
      <dgm:prSet presAssocID="{7C8EBF59-BC27-4B60-A185-5F0E7BB2F712}" presName="compNode" presStyleCnt="0"/>
      <dgm:spPr/>
    </dgm:pt>
    <dgm:pt modelId="{B5F97723-6385-4AB0-9F16-F7CA1A36246B}" type="pres">
      <dgm:prSet presAssocID="{7C8EBF59-BC27-4B60-A185-5F0E7BB2F712}" presName="bgRect" presStyleLbl="bgShp" presStyleIdx="2" presStyleCnt="4"/>
      <dgm:spPr/>
    </dgm:pt>
    <dgm:pt modelId="{69F6E9AC-A7FF-4B6E-9CEC-CA21A5F58388}" type="pres">
      <dgm:prSet presAssocID="{7C8EBF59-BC27-4B60-A185-5F0E7BB2F71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54D8D6D-446B-43CA-A4F0-58C476A3F1FE}" type="pres">
      <dgm:prSet presAssocID="{7C8EBF59-BC27-4B60-A185-5F0E7BB2F712}" presName="spaceRect" presStyleCnt="0"/>
      <dgm:spPr/>
    </dgm:pt>
    <dgm:pt modelId="{F87D29E2-B1EB-4543-96F0-93E2E42BB902}" type="pres">
      <dgm:prSet presAssocID="{7C8EBF59-BC27-4B60-A185-5F0E7BB2F712}" presName="parTx" presStyleLbl="revTx" presStyleIdx="2" presStyleCnt="4">
        <dgm:presLayoutVars>
          <dgm:chMax val="0"/>
          <dgm:chPref val="0"/>
        </dgm:presLayoutVars>
      </dgm:prSet>
      <dgm:spPr/>
    </dgm:pt>
    <dgm:pt modelId="{813CF5F8-1043-47E3-8320-53464D3ECAC4}" type="pres">
      <dgm:prSet presAssocID="{A3453B47-509E-46DA-B30A-6400BEF61C5F}" presName="sibTrans" presStyleCnt="0"/>
      <dgm:spPr/>
    </dgm:pt>
    <dgm:pt modelId="{0471C8EE-8782-4245-A1F5-B19D3224DBDD}" type="pres">
      <dgm:prSet presAssocID="{3CC0691D-457B-47BF-9699-E01704E70E3A}" presName="compNode" presStyleCnt="0"/>
      <dgm:spPr/>
    </dgm:pt>
    <dgm:pt modelId="{1E6D0687-C83A-4D2D-801E-CA564CE9E70B}" type="pres">
      <dgm:prSet presAssocID="{3CC0691D-457B-47BF-9699-E01704E70E3A}" presName="bgRect" presStyleLbl="bgShp" presStyleIdx="3" presStyleCnt="4"/>
      <dgm:spPr/>
    </dgm:pt>
    <dgm:pt modelId="{537A392C-5B16-4B21-9150-CE02F2C5FA69}" type="pres">
      <dgm:prSet presAssocID="{3CC0691D-457B-47BF-9699-E01704E70E3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99A4BC30-C445-4D0D-8913-E5926288198F}" type="pres">
      <dgm:prSet presAssocID="{3CC0691D-457B-47BF-9699-E01704E70E3A}" presName="spaceRect" presStyleCnt="0"/>
      <dgm:spPr/>
    </dgm:pt>
    <dgm:pt modelId="{B2FABBF9-A4BB-40F9-BF27-C9339DD872BF}" type="pres">
      <dgm:prSet presAssocID="{3CC0691D-457B-47BF-9699-E01704E70E3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4674D04-F928-4D22-B499-0886581E597B}" type="presOf" srcId="{7C8EBF59-BC27-4B60-A185-5F0E7BB2F712}" destId="{F87D29E2-B1EB-4543-96F0-93E2E42BB902}" srcOrd="0" destOrd="0" presId="urn:microsoft.com/office/officeart/2018/2/layout/IconVerticalSolidList"/>
    <dgm:cxn modelId="{DF580736-57C2-4033-94DB-1DD767DB059F}" srcId="{17D2488B-EB12-4BCD-8AC3-B735DA08E0F3}" destId="{49391261-0A13-4447-846B-FEA0E01B5623}" srcOrd="0" destOrd="0" parTransId="{3614E164-40BE-462A-BCE8-CE4F422D79EB}" sibTransId="{CE231B83-065D-49A3-96F7-4B0A39A38177}"/>
    <dgm:cxn modelId="{6085B472-D971-47D7-B22F-599FC5D2098F}" type="presOf" srcId="{3CC0691D-457B-47BF-9699-E01704E70E3A}" destId="{B2FABBF9-A4BB-40F9-BF27-C9339DD872BF}" srcOrd="0" destOrd="0" presId="urn:microsoft.com/office/officeart/2018/2/layout/IconVerticalSolidList"/>
    <dgm:cxn modelId="{9741A086-1129-4D13-8083-B08AF41B96C6}" srcId="{17D2488B-EB12-4BCD-8AC3-B735DA08E0F3}" destId="{7C8EBF59-BC27-4B60-A185-5F0E7BB2F712}" srcOrd="2" destOrd="0" parTransId="{AC5C85F9-98BA-4D72-A056-D1606A8E2A77}" sibTransId="{A3453B47-509E-46DA-B30A-6400BEF61C5F}"/>
    <dgm:cxn modelId="{62F7058E-EBBF-4B35-A5F1-70E7499683BE}" type="presOf" srcId="{CECFB3F6-56FC-4CB2-87EB-BEFE90F57C1D}" destId="{B6D52F80-3368-42DA-822F-A39745185EBC}" srcOrd="0" destOrd="0" presId="urn:microsoft.com/office/officeart/2018/2/layout/IconVerticalSolidList"/>
    <dgm:cxn modelId="{C56540A4-EF07-4CF4-8F20-EF5976CC9D16}" type="presOf" srcId="{49391261-0A13-4447-846B-FEA0E01B5623}" destId="{676DB715-1F45-4ACD-AB34-3D81124E07AA}" srcOrd="0" destOrd="0" presId="urn:microsoft.com/office/officeart/2018/2/layout/IconVerticalSolidList"/>
    <dgm:cxn modelId="{1EC06EC4-2B3D-43F2-B89D-057B5186ADEE}" type="presOf" srcId="{17D2488B-EB12-4BCD-8AC3-B735DA08E0F3}" destId="{039955E1-0BF3-43D8-9A9B-5F037CE29BB7}" srcOrd="0" destOrd="0" presId="urn:microsoft.com/office/officeart/2018/2/layout/IconVerticalSolidList"/>
    <dgm:cxn modelId="{EE79E3D1-23E3-4916-AD29-2765E5CBE8AE}" srcId="{17D2488B-EB12-4BCD-8AC3-B735DA08E0F3}" destId="{3CC0691D-457B-47BF-9699-E01704E70E3A}" srcOrd="3" destOrd="0" parTransId="{CAA12426-E57A-45EC-B5A4-ADD5B25FD586}" sibTransId="{A1CE3F38-4516-4AFC-A46A-043D8087511B}"/>
    <dgm:cxn modelId="{2B315EEB-8F40-48D1-A655-52D44C457081}" srcId="{17D2488B-EB12-4BCD-8AC3-B735DA08E0F3}" destId="{CECFB3F6-56FC-4CB2-87EB-BEFE90F57C1D}" srcOrd="1" destOrd="0" parTransId="{895CD959-65D9-4461-8E8C-A15DAD53C454}" sibTransId="{D694F243-7A58-4B39-9A20-15A642A9C785}"/>
    <dgm:cxn modelId="{9BF0E319-3B60-4991-9AB2-9CAA14295644}" type="presParOf" srcId="{039955E1-0BF3-43D8-9A9B-5F037CE29BB7}" destId="{55CAA9AB-1676-47E2-9006-20FE1747AA4B}" srcOrd="0" destOrd="0" presId="urn:microsoft.com/office/officeart/2018/2/layout/IconVerticalSolidList"/>
    <dgm:cxn modelId="{81C7D21E-1F7D-4129-9008-00E6973810B5}" type="presParOf" srcId="{55CAA9AB-1676-47E2-9006-20FE1747AA4B}" destId="{FCEA4152-2B45-4396-A412-2A416E94D3E3}" srcOrd="0" destOrd="0" presId="urn:microsoft.com/office/officeart/2018/2/layout/IconVerticalSolidList"/>
    <dgm:cxn modelId="{454D477A-79CE-4FA6-B287-4A0792ADED28}" type="presParOf" srcId="{55CAA9AB-1676-47E2-9006-20FE1747AA4B}" destId="{67BE7CE5-756C-4523-A3CC-DDC5697EC15D}" srcOrd="1" destOrd="0" presId="urn:microsoft.com/office/officeart/2018/2/layout/IconVerticalSolidList"/>
    <dgm:cxn modelId="{2E574F5D-E51A-4D35-8830-720B07F9E7FA}" type="presParOf" srcId="{55CAA9AB-1676-47E2-9006-20FE1747AA4B}" destId="{6B600B7A-5A9E-4593-88D9-B7BA15AE9001}" srcOrd="2" destOrd="0" presId="urn:microsoft.com/office/officeart/2018/2/layout/IconVerticalSolidList"/>
    <dgm:cxn modelId="{7CE46B03-BB74-4802-9246-37ACC94AA191}" type="presParOf" srcId="{55CAA9AB-1676-47E2-9006-20FE1747AA4B}" destId="{676DB715-1F45-4ACD-AB34-3D81124E07AA}" srcOrd="3" destOrd="0" presId="urn:microsoft.com/office/officeart/2018/2/layout/IconVerticalSolidList"/>
    <dgm:cxn modelId="{4935266E-A507-4361-82DA-91838587133A}" type="presParOf" srcId="{039955E1-0BF3-43D8-9A9B-5F037CE29BB7}" destId="{DBA3D5D6-415E-40B1-83F5-C4097F9CDBC7}" srcOrd="1" destOrd="0" presId="urn:microsoft.com/office/officeart/2018/2/layout/IconVerticalSolidList"/>
    <dgm:cxn modelId="{F1E953A9-4B20-4E0A-B426-9784F3FC95B9}" type="presParOf" srcId="{039955E1-0BF3-43D8-9A9B-5F037CE29BB7}" destId="{FDA60D53-622A-43AC-93F9-9A576AC2E04A}" srcOrd="2" destOrd="0" presId="urn:microsoft.com/office/officeart/2018/2/layout/IconVerticalSolidList"/>
    <dgm:cxn modelId="{F2856E33-1CF9-4F0D-B780-6502C5BA9762}" type="presParOf" srcId="{FDA60D53-622A-43AC-93F9-9A576AC2E04A}" destId="{8343F6FD-D6D6-45CD-8FC4-57EE1B3C5D04}" srcOrd="0" destOrd="0" presId="urn:microsoft.com/office/officeart/2018/2/layout/IconVerticalSolidList"/>
    <dgm:cxn modelId="{B3C9C901-F563-4A21-A42A-FDD6B8DDD6C6}" type="presParOf" srcId="{FDA60D53-622A-43AC-93F9-9A576AC2E04A}" destId="{B69E9359-EECD-4B8D-9E04-836104764F21}" srcOrd="1" destOrd="0" presId="urn:microsoft.com/office/officeart/2018/2/layout/IconVerticalSolidList"/>
    <dgm:cxn modelId="{3D91AEF3-394F-4F60-9EA1-0D6AE06EF355}" type="presParOf" srcId="{FDA60D53-622A-43AC-93F9-9A576AC2E04A}" destId="{689A7228-5CDA-4E2E-A5C3-E9F10784F41A}" srcOrd="2" destOrd="0" presId="urn:microsoft.com/office/officeart/2018/2/layout/IconVerticalSolidList"/>
    <dgm:cxn modelId="{F38A5AE0-8A12-46A2-868D-6174FB540C84}" type="presParOf" srcId="{FDA60D53-622A-43AC-93F9-9A576AC2E04A}" destId="{B6D52F80-3368-42DA-822F-A39745185EBC}" srcOrd="3" destOrd="0" presId="urn:microsoft.com/office/officeart/2018/2/layout/IconVerticalSolidList"/>
    <dgm:cxn modelId="{1DA6FB83-BD87-415D-9300-A0F01EFB5A83}" type="presParOf" srcId="{039955E1-0BF3-43D8-9A9B-5F037CE29BB7}" destId="{70D848B4-6D51-42E7-B374-3C8973FB9F87}" srcOrd="3" destOrd="0" presId="urn:microsoft.com/office/officeart/2018/2/layout/IconVerticalSolidList"/>
    <dgm:cxn modelId="{EDCEE108-2CDB-422D-8414-E1E28EB4684C}" type="presParOf" srcId="{039955E1-0BF3-43D8-9A9B-5F037CE29BB7}" destId="{B82812F6-19E8-4645-AF34-437D0DBA7208}" srcOrd="4" destOrd="0" presId="urn:microsoft.com/office/officeart/2018/2/layout/IconVerticalSolidList"/>
    <dgm:cxn modelId="{FFE02ED1-867E-44F1-BCAD-DE184E54F58F}" type="presParOf" srcId="{B82812F6-19E8-4645-AF34-437D0DBA7208}" destId="{B5F97723-6385-4AB0-9F16-F7CA1A36246B}" srcOrd="0" destOrd="0" presId="urn:microsoft.com/office/officeart/2018/2/layout/IconVerticalSolidList"/>
    <dgm:cxn modelId="{861725B4-4D2C-4B7F-A0CB-D1D1187D76C4}" type="presParOf" srcId="{B82812F6-19E8-4645-AF34-437D0DBA7208}" destId="{69F6E9AC-A7FF-4B6E-9CEC-CA21A5F58388}" srcOrd="1" destOrd="0" presId="urn:microsoft.com/office/officeart/2018/2/layout/IconVerticalSolidList"/>
    <dgm:cxn modelId="{BA3FDF3F-E435-4B43-975A-386E271FFE07}" type="presParOf" srcId="{B82812F6-19E8-4645-AF34-437D0DBA7208}" destId="{954D8D6D-446B-43CA-A4F0-58C476A3F1FE}" srcOrd="2" destOrd="0" presId="urn:microsoft.com/office/officeart/2018/2/layout/IconVerticalSolidList"/>
    <dgm:cxn modelId="{B45A3DDB-BA8D-417F-AD34-4CA1767D7FED}" type="presParOf" srcId="{B82812F6-19E8-4645-AF34-437D0DBA7208}" destId="{F87D29E2-B1EB-4543-96F0-93E2E42BB902}" srcOrd="3" destOrd="0" presId="urn:microsoft.com/office/officeart/2018/2/layout/IconVerticalSolidList"/>
    <dgm:cxn modelId="{58914AD5-AAA9-4944-8599-CF2DB6345B5D}" type="presParOf" srcId="{039955E1-0BF3-43D8-9A9B-5F037CE29BB7}" destId="{813CF5F8-1043-47E3-8320-53464D3ECAC4}" srcOrd="5" destOrd="0" presId="urn:microsoft.com/office/officeart/2018/2/layout/IconVerticalSolidList"/>
    <dgm:cxn modelId="{70A55D89-9E22-4992-8087-434040AA620D}" type="presParOf" srcId="{039955E1-0BF3-43D8-9A9B-5F037CE29BB7}" destId="{0471C8EE-8782-4245-A1F5-B19D3224DBDD}" srcOrd="6" destOrd="0" presId="urn:microsoft.com/office/officeart/2018/2/layout/IconVerticalSolidList"/>
    <dgm:cxn modelId="{D4D1700D-AD9E-49A1-873C-39EACF566C79}" type="presParOf" srcId="{0471C8EE-8782-4245-A1F5-B19D3224DBDD}" destId="{1E6D0687-C83A-4D2D-801E-CA564CE9E70B}" srcOrd="0" destOrd="0" presId="urn:microsoft.com/office/officeart/2018/2/layout/IconVerticalSolidList"/>
    <dgm:cxn modelId="{8D275553-54F2-4147-98A3-E796D4BBF114}" type="presParOf" srcId="{0471C8EE-8782-4245-A1F5-B19D3224DBDD}" destId="{537A392C-5B16-4B21-9150-CE02F2C5FA69}" srcOrd="1" destOrd="0" presId="urn:microsoft.com/office/officeart/2018/2/layout/IconVerticalSolidList"/>
    <dgm:cxn modelId="{ADEB588E-37CA-4E2B-92ED-4BD62FA9E420}" type="presParOf" srcId="{0471C8EE-8782-4245-A1F5-B19D3224DBDD}" destId="{99A4BC30-C445-4D0D-8913-E5926288198F}" srcOrd="2" destOrd="0" presId="urn:microsoft.com/office/officeart/2018/2/layout/IconVerticalSolidList"/>
    <dgm:cxn modelId="{75F2405C-277B-49C3-AC0D-77E5A06DD6AE}" type="presParOf" srcId="{0471C8EE-8782-4245-A1F5-B19D3224DBDD}" destId="{B2FABBF9-A4BB-40F9-BF27-C9339DD872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BA4CE9-E84E-49AB-B6F1-73065C84F0D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4173762-9A4A-48B8-83E9-3606F5B5141B}">
      <dgm:prSet/>
      <dgm:spPr/>
      <dgm:t>
        <a:bodyPr/>
        <a:lstStyle/>
        <a:p>
          <a:r>
            <a:rPr lang="en-US"/>
            <a:t>- People: The project team Should be UI UX designers, Developers, Product owner, Scrum master from tech team</a:t>
          </a:r>
        </a:p>
      </dgm:t>
    </dgm:pt>
    <dgm:pt modelId="{0C138FBF-ABEC-4CE3-B7E5-3E6EB493202D}" type="parTrans" cxnId="{E1495656-9D97-4F79-B128-4FA68E111228}">
      <dgm:prSet/>
      <dgm:spPr/>
      <dgm:t>
        <a:bodyPr/>
        <a:lstStyle/>
        <a:p>
          <a:endParaRPr lang="en-US"/>
        </a:p>
      </dgm:t>
    </dgm:pt>
    <dgm:pt modelId="{D49C99A2-53F6-4226-9B8C-E64D3ADFB45B}" type="sibTrans" cxnId="{E1495656-9D97-4F79-B128-4FA68E111228}">
      <dgm:prSet/>
      <dgm:spPr/>
      <dgm:t>
        <a:bodyPr/>
        <a:lstStyle/>
        <a:p>
          <a:endParaRPr lang="en-US"/>
        </a:p>
      </dgm:t>
    </dgm:pt>
    <dgm:pt modelId="{9FE78493-28F4-4DB4-9AD6-A75C37B359CF}">
      <dgm:prSet/>
      <dgm:spPr/>
      <dgm:t>
        <a:bodyPr/>
        <a:lstStyle/>
        <a:p>
          <a:r>
            <a:rPr lang="en-US"/>
            <a:t>Regulatory auditor, QA, Production, operators, from Business side(stakeholders), POC  </a:t>
          </a:r>
        </a:p>
      </dgm:t>
    </dgm:pt>
    <dgm:pt modelId="{95849FC3-9CC1-4151-B1E3-AD5BA0CBC39E}" type="parTrans" cxnId="{6B872211-F341-4680-A9AD-49F43AC74942}">
      <dgm:prSet/>
      <dgm:spPr/>
      <dgm:t>
        <a:bodyPr/>
        <a:lstStyle/>
        <a:p>
          <a:endParaRPr lang="en-US"/>
        </a:p>
      </dgm:t>
    </dgm:pt>
    <dgm:pt modelId="{94C32032-B518-4353-A33D-0D55393A49A4}" type="sibTrans" cxnId="{6B872211-F341-4680-A9AD-49F43AC74942}">
      <dgm:prSet/>
      <dgm:spPr/>
      <dgm:t>
        <a:bodyPr/>
        <a:lstStyle/>
        <a:p>
          <a:endParaRPr lang="en-US"/>
        </a:p>
      </dgm:t>
    </dgm:pt>
    <dgm:pt modelId="{D9476A3B-C1B7-4C28-88A1-916416137D02}">
      <dgm:prSet/>
      <dgm:spPr/>
      <dgm:t>
        <a:bodyPr/>
        <a:lstStyle/>
        <a:p>
          <a:r>
            <a:rPr lang="en-US"/>
            <a:t>- Time: As the application will be developed  by the SCRUM  which is under the agile methodology there will be continuous delivery of the software in the shortest time like 2 weeks. </a:t>
          </a:r>
        </a:p>
      </dgm:t>
    </dgm:pt>
    <dgm:pt modelId="{48FC1E2C-3F68-4712-AEA1-274ECF45363B}" type="parTrans" cxnId="{C2DCE120-4D92-453D-8617-DC94CAD34DB0}">
      <dgm:prSet/>
      <dgm:spPr/>
      <dgm:t>
        <a:bodyPr/>
        <a:lstStyle/>
        <a:p>
          <a:endParaRPr lang="en-US"/>
        </a:p>
      </dgm:t>
    </dgm:pt>
    <dgm:pt modelId="{19A23EF5-7966-4461-B848-CB93C741A926}" type="sibTrans" cxnId="{C2DCE120-4D92-453D-8617-DC94CAD34DB0}">
      <dgm:prSet/>
      <dgm:spPr/>
      <dgm:t>
        <a:bodyPr/>
        <a:lstStyle/>
        <a:p>
          <a:endParaRPr lang="en-US"/>
        </a:p>
      </dgm:t>
    </dgm:pt>
    <dgm:pt modelId="{BDB7957A-1716-4028-9602-C30B34F0E997}">
      <dgm:prSet/>
      <dgm:spPr/>
      <dgm:t>
        <a:bodyPr/>
        <a:lstStyle/>
        <a:p>
          <a:r>
            <a:rPr lang="en-US" dirty="0"/>
            <a:t>- Budget: Rs. </a:t>
          </a:r>
          <a:r>
            <a:rPr lang="en-US"/>
            <a:t>[70,00,000] for hardware 25,00,000, software 3500000, and training 10,00,000.</a:t>
          </a:r>
        </a:p>
      </dgm:t>
    </dgm:pt>
    <dgm:pt modelId="{5742181D-702F-4DB4-9B5D-EA328EBA8090}" type="parTrans" cxnId="{15B1350E-CB60-4859-AAFE-E82C05E0BB60}">
      <dgm:prSet/>
      <dgm:spPr/>
      <dgm:t>
        <a:bodyPr/>
        <a:lstStyle/>
        <a:p>
          <a:endParaRPr lang="en-US"/>
        </a:p>
      </dgm:t>
    </dgm:pt>
    <dgm:pt modelId="{AE723067-DDCD-42F4-8023-BAECF45E890D}" type="sibTrans" cxnId="{15B1350E-CB60-4859-AAFE-E82C05E0BB60}">
      <dgm:prSet/>
      <dgm:spPr/>
      <dgm:t>
        <a:bodyPr/>
        <a:lstStyle/>
        <a:p>
          <a:endParaRPr lang="en-US"/>
        </a:p>
      </dgm:t>
    </dgm:pt>
    <dgm:pt modelId="{BEC4549E-73A2-4A21-B666-B41B469971E1}">
      <dgm:prSet/>
      <dgm:spPr/>
      <dgm:t>
        <a:bodyPr/>
        <a:lstStyle/>
        <a:p>
          <a:r>
            <a:rPr lang="en-US"/>
            <a:t>- External Support: Vendor consultation and system validation.</a:t>
          </a:r>
        </a:p>
      </dgm:t>
    </dgm:pt>
    <dgm:pt modelId="{54F2F1F5-E640-4C38-B5A1-399298912A25}" type="parTrans" cxnId="{E8CF1B77-B05D-440C-BD1C-8050754A0574}">
      <dgm:prSet/>
      <dgm:spPr/>
      <dgm:t>
        <a:bodyPr/>
        <a:lstStyle/>
        <a:p>
          <a:endParaRPr lang="en-US"/>
        </a:p>
      </dgm:t>
    </dgm:pt>
    <dgm:pt modelId="{905CD24D-9788-4B5E-8DB5-B54D29905B8E}" type="sibTrans" cxnId="{E8CF1B77-B05D-440C-BD1C-8050754A0574}">
      <dgm:prSet/>
      <dgm:spPr/>
      <dgm:t>
        <a:bodyPr/>
        <a:lstStyle/>
        <a:p>
          <a:endParaRPr lang="en-US"/>
        </a:p>
      </dgm:t>
    </dgm:pt>
    <dgm:pt modelId="{6304257C-FA6B-44E9-8A1C-1DCCE18C9BB2}" type="pres">
      <dgm:prSet presAssocID="{FEBA4CE9-E84E-49AB-B6F1-73065C84F0D2}" presName="Name0" presStyleCnt="0">
        <dgm:presLayoutVars>
          <dgm:dir/>
          <dgm:resizeHandles val="exact"/>
        </dgm:presLayoutVars>
      </dgm:prSet>
      <dgm:spPr/>
    </dgm:pt>
    <dgm:pt modelId="{7917E4DC-64B2-4781-B76D-ADDF5E8BE6ED}" type="pres">
      <dgm:prSet presAssocID="{24173762-9A4A-48B8-83E9-3606F5B5141B}" presName="node" presStyleLbl="node1" presStyleIdx="0" presStyleCnt="5">
        <dgm:presLayoutVars>
          <dgm:bulletEnabled val="1"/>
        </dgm:presLayoutVars>
      </dgm:prSet>
      <dgm:spPr/>
    </dgm:pt>
    <dgm:pt modelId="{A3AECA10-3B99-46C7-809E-0A88B9D87943}" type="pres">
      <dgm:prSet presAssocID="{D49C99A2-53F6-4226-9B8C-E64D3ADFB45B}" presName="sibTrans" presStyleLbl="sibTrans1D1" presStyleIdx="0" presStyleCnt="4"/>
      <dgm:spPr/>
    </dgm:pt>
    <dgm:pt modelId="{0C16A44A-8FD5-412B-B88A-63DE24B84C1B}" type="pres">
      <dgm:prSet presAssocID="{D49C99A2-53F6-4226-9B8C-E64D3ADFB45B}" presName="connectorText" presStyleLbl="sibTrans1D1" presStyleIdx="0" presStyleCnt="4"/>
      <dgm:spPr/>
    </dgm:pt>
    <dgm:pt modelId="{D64A2F7C-7115-459D-9986-377AFA66262D}" type="pres">
      <dgm:prSet presAssocID="{9FE78493-28F4-4DB4-9AD6-A75C37B359CF}" presName="node" presStyleLbl="node1" presStyleIdx="1" presStyleCnt="5">
        <dgm:presLayoutVars>
          <dgm:bulletEnabled val="1"/>
        </dgm:presLayoutVars>
      </dgm:prSet>
      <dgm:spPr/>
    </dgm:pt>
    <dgm:pt modelId="{5B03EC15-6A15-4D51-8117-44B89AC8CE30}" type="pres">
      <dgm:prSet presAssocID="{94C32032-B518-4353-A33D-0D55393A49A4}" presName="sibTrans" presStyleLbl="sibTrans1D1" presStyleIdx="1" presStyleCnt="4"/>
      <dgm:spPr/>
    </dgm:pt>
    <dgm:pt modelId="{C4555DC4-DF90-4959-8667-417891DE49A1}" type="pres">
      <dgm:prSet presAssocID="{94C32032-B518-4353-A33D-0D55393A49A4}" presName="connectorText" presStyleLbl="sibTrans1D1" presStyleIdx="1" presStyleCnt="4"/>
      <dgm:spPr/>
    </dgm:pt>
    <dgm:pt modelId="{684AD6C9-7B6F-45A7-A1C4-FC8A4212BA39}" type="pres">
      <dgm:prSet presAssocID="{D9476A3B-C1B7-4C28-88A1-916416137D02}" presName="node" presStyleLbl="node1" presStyleIdx="2" presStyleCnt="5">
        <dgm:presLayoutVars>
          <dgm:bulletEnabled val="1"/>
        </dgm:presLayoutVars>
      </dgm:prSet>
      <dgm:spPr/>
    </dgm:pt>
    <dgm:pt modelId="{7BC142B3-E362-44FF-A961-5DFDF407C135}" type="pres">
      <dgm:prSet presAssocID="{19A23EF5-7966-4461-B848-CB93C741A926}" presName="sibTrans" presStyleLbl="sibTrans1D1" presStyleIdx="2" presStyleCnt="4"/>
      <dgm:spPr/>
    </dgm:pt>
    <dgm:pt modelId="{75EAC0FE-4608-495E-8F59-43EE0B4D7B8C}" type="pres">
      <dgm:prSet presAssocID="{19A23EF5-7966-4461-B848-CB93C741A926}" presName="connectorText" presStyleLbl="sibTrans1D1" presStyleIdx="2" presStyleCnt="4"/>
      <dgm:spPr/>
    </dgm:pt>
    <dgm:pt modelId="{9926F0CF-C78B-43FD-835D-285340B03CAB}" type="pres">
      <dgm:prSet presAssocID="{BDB7957A-1716-4028-9602-C30B34F0E997}" presName="node" presStyleLbl="node1" presStyleIdx="3" presStyleCnt="5">
        <dgm:presLayoutVars>
          <dgm:bulletEnabled val="1"/>
        </dgm:presLayoutVars>
      </dgm:prSet>
      <dgm:spPr/>
    </dgm:pt>
    <dgm:pt modelId="{5CD010C9-6822-46EB-B1BA-395AC4BC8F0C}" type="pres">
      <dgm:prSet presAssocID="{AE723067-DDCD-42F4-8023-BAECF45E890D}" presName="sibTrans" presStyleLbl="sibTrans1D1" presStyleIdx="3" presStyleCnt="4"/>
      <dgm:spPr/>
    </dgm:pt>
    <dgm:pt modelId="{76FA462D-F668-4C36-843E-0F367979BC16}" type="pres">
      <dgm:prSet presAssocID="{AE723067-DDCD-42F4-8023-BAECF45E890D}" presName="connectorText" presStyleLbl="sibTrans1D1" presStyleIdx="3" presStyleCnt="4"/>
      <dgm:spPr/>
    </dgm:pt>
    <dgm:pt modelId="{F3754A23-1C6F-44CA-B7D5-BA4AF4572ED1}" type="pres">
      <dgm:prSet presAssocID="{BEC4549E-73A2-4A21-B666-B41B469971E1}" presName="node" presStyleLbl="node1" presStyleIdx="4" presStyleCnt="5">
        <dgm:presLayoutVars>
          <dgm:bulletEnabled val="1"/>
        </dgm:presLayoutVars>
      </dgm:prSet>
      <dgm:spPr/>
    </dgm:pt>
  </dgm:ptLst>
  <dgm:cxnLst>
    <dgm:cxn modelId="{15B1350E-CB60-4859-AAFE-E82C05E0BB60}" srcId="{FEBA4CE9-E84E-49AB-B6F1-73065C84F0D2}" destId="{BDB7957A-1716-4028-9602-C30B34F0E997}" srcOrd="3" destOrd="0" parTransId="{5742181D-702F-4DB4-9B5D-EA328EBA8090}" sibTransId="{AE723067-DDCD-42F4-8023-BAECF45E890D}"/>
    <dgm:cxn modelId="{6B872211-F341-4680-A9AD-49F43AC74942}" srcId="{FEBA4CE9-E84E-49AB-B6F1-73065C84F0D2}" destId="{9FE78493-28F4-4DB4-9AD6-A75C37B359CF}" srcOrd="1" destOrd="0" parTransId="{95849FC3-9CC1-4151-B1E3-AD5BA0CBC39E}" sibTransId="{94C32032-B518-4353-A33D-0D55393A49A4}"/>
    <dgm:cxn modelId="{C2DCE120-4D92-453D-8617-DC94CAD34DB0}" srcId="{FEBA4CE9-E84E-49AB-B6F1-73065C84F0D2}" destId="{D9476A3B-C1B7-4C28-88A1-916416137D02}" srcOrd="2" destOrd="0" parTransId="{48FC1E2C-3F68-4712-AEA1-274ECF45363B}" sibTransId="{19A23EF5-7966-4461-B848-CB93C741A926}"/>
    <dgm:cxn modelId="{2C02D22C-B57B-4351-9E84-D1E7D25F0246}" type="presOf" srcId="{94C32032-B518-4353-A33D-0D55393A49A4}" destId="{5B03EC15-6A15-4D51-8117-44B89AC8CE30}" srcOrd="0" destOrd="0" presId="urn:microsoft.com/office/officeart/2016/7/layout/RepeatingBendingProcessNew"/>
    <dgm:cxn modelId="{3439A336-2EE1-48A3-A6E2-68F8DCF071ED}" type="presOf" srcId="{D9476A3B-C1B7-4C28-88A1-916416137D02}" destId="{684AD6C9-7B6F-45A7-A1C4-FC8A4212BA39}" srcOrd="0" destOrd="0" presId="urn:microsoft.com/office/officeart/2016/7/layout/RepeatingBendingProcessNew"/>
    <dgm:cxn modelId="{054F3837-FBD1-4762-AE48-A42843F7BA02}" type="presOf" srcId="{AE723067-DDCD-42F4-8023-BAECF45E890D}" destId="{5CD010C9-6822-46EB-B1BA-395AC4BC8F0C}" srcOrd="0" destOrd="0" presId="urn:microsoft.com/office/officeart/2016/7/layout/RepeatingBendingProcessNew"/>
    <dgm:cxn modelId="{38151542-E9F6-4A9C-9048-612B1D742AEE}" type="presOf" srcId="{AE723067-DDCD-42F4-8023-BAECF45E890D}" destId="{76FA462D-F668-4C36-843E-0F367979BC16}" srcOrd="1" destOrd="0" presId="urn:microsoft.com/office/officeart/2016/7/layout/RepeatingBendingProcessNew"/>
    <dgm:cxn modelId="{3063146C-9108-45F4-96ED-902140F9D145}" type="presOf" srcId="{D49C99A2-53F6-4226-9B8C-E64D3ADFB45B}" destId="{0C16A44A-8FD5-412B-B88A-63DE24B84C1B}" srcOrd="1" destOrd="0" presId="urn:microsoft.com/office/officeart/2016/7/layout/RepeatingBendingProcessNew"/>
    <dgm:cxn modelId="{9FD2A66E-DF86-4FD3-B24D-C2E2461B408D}" type="presOf" srcId="{24173762-9A4A-48B8-83E9-3606F5B5141B}" destId="{7917E4DC-64B2-4781-B76D-ADDF5E8BE6ED}" srcOrd="0" destOrd="0" presId="urn:microsoft.com/office/officeart/2016/7/layout/RepeatingBendingProcessNew"/>
    <dgm:cxn modelId="{2E1CA86F-C71E-43E0-9B38-C004D4405BA5}" type="presOf" srcId="{BEC4549E-73A2-4A21-B666-B41B469971E1}" destId="{F3754A23-1C6F-44CA-B7D5-BA4AF4572ED1}" srcOrd="0" destOrd="0" presId="urn:microsoft.com/office/officeart/2016/7/layout/RepeatingBendingProcessNew"/>
    <dgm:cxn modelId="{E1495656-9D97-4F79-B128-4FA68E111228}" srcId="{FEBA4CE9-E84E-49AB-B6F1-73065C84F0D2}" destId="{24173762-9A4A-48B8-83E9-3606F5B5141B}" srcOrd="0" destOrd="0" parTransId="{0C138FBF-ABEC-4CE3-B7E5-3E6EB493202D}" sibTransId="{D49C99A2-53F6-4226-9B8C-E64D3ADFB45B}"/>
    <dgm:cxn modelId="{E8CF1B77-B05D-440C-BD1C-8050754A0574}" srcId="{FEBA4CE9-E84E-49AB-B6F1-73065C84F0D2}" destId="{BEC4549E-73A2-4A21-B666-B41B469971E1}" srcOrd="4" destOrd="0" parTransId="{54F2F1F5-E640-4C38-B5A1-399298912A25}" sibTransId="{905CD24D-9788-4B5E-8DB5-B54D29905B8E}"/>
    <dgm:cxn modelId="{5BE27F82-E9A7-44FD-B0B0-4205602E698E}" type="presOf" srcId="{9FE78493-28F4-4DB4-9AD6-A75C37B359CF}" destId="{D64A2F7C-7115-459D-9986-377AFA66262D}" srcOrd="0" destOrd="0" presId="urn:microsoft.com/office/officeart/2016/7/layout/RepeatingBendingProcessNew"/>
    <dgm:cxn modelId="{CFA2DAC4-01A4-4927-A358-D3427E70510E}" type="presOf" srcId="{FEBA4CE9-E84E-49AB-B6F1-73065C84F0D2}" destId="{6304257C-FA6B-44E9-8A1C-1DCCE18C9BB2}" srcOrd="0" destOrd="0" presId="urn:microsoft.com/office/officeart/2016/7/layout/RepeatingBendingProcessNew"/>
    <dgm:cxn modelId="{72B873D2-4A13-4759-9F45-E3294EF21CAD}" type="presOf" srcId="{19A23EF5-7966-4461-B848-CB93C741A926}" destId="{7BC142B3-E362-44FF-A961-5DFDF407C135}" srcOrd="0" destOrd="0" presId="urn:microsoft.com/office/officeart/2016/7/layout/RepeatingBendingProcessNew"/>
    <dgm:cxn modelId="{1E27BED2-69D3-4BD8-BDE8-766968CAB741}" type="presOf" srcId="{19A23EF5-7966-4461-B848-CB93C741A926}" destId="{75EAC0FE-4608-495E-8F59-43EE0B4D7B8C}" srcOrd="1" destOrd="0" presId="urn:microsoft.com/office/officeart/2016/7/layout/RepeatingBendingProcessNew"/>
    <dgm:cxn modelId="{5A6BF8D3-D233-4462-8B40-9F364ABE0DDE}" type="presOf" srcId="{D49C99A2-53F6-4226-9B8C-E64D3ADFB45B}" destId="{A3AECA10-3B99-46C7-809E-0A88B9D87943}" srcOrd="0" destOrd="0" presId="urn:microsoft.com/office/officeart/2016/7/layout/RepeatingBendingProcessNew"/>
    <dgm:cxn modelId="{CB190ADA-147C-4BB3-8FAB-E9E0A5C04C54}" type="presOf" srcId="{BDB7957A-1716-4028-9602-C30B34F0E997}" destId="{9926F0CF-C78B-43FD-835D-285340B03CAB}" srcOrd="0" destOrd="0" presId="urn:microsoft.com/office/officeart/2016/7/layout/RepeatingBendingProcessNew"/>
    <dgm:cxn modelId="{6568DAFB-CE49-4BC3-B576-220E094240A9}" type="presOf" srcId="{94C32032-B518-4353-A33D-0D55393A49A4}" destId="{C4555DC4-DF90-4959-8667-417891DE49A1}" srcOrd="1" destOrd="0" presId="urn:microsoft.com/office/officeart/2016/7/layout/RepeatingBendingProcessNew"/>
    <dgm:cxn modelId="{7D6E0794-457D-4145-8065-1B6FA0F1EC3E}" type="presParOf" srcId="{6304257C-FA6B-44E9-8A1C-1DCCE18C9BB2}" destId="{7917E4DC-64B2-4781-B76D-ADDF5E8BE6ED}" srcOrd="0" destOrd="0" presId="urn:microsoft.com/office/officeart/2016/7/layout/RepeatingBendingProcessNew"/>
    <dgm:cxn modelId="{F2E144C3-1386-42BD-AD50-683F2E17D318}" type="presParOf" srcId="{6304257C-FA6B-44E9-8A1C-1DCCE18C9BB2}" destId="{A3AECA10-3B99-46C7-809E-0A88B9D87943}" srcOrd="1" destOrd="0" presId="urn:microsoft.com/office/officeart/2016/7/layout/RepeatingBendingProcessNew"/>
    <dgm:cxn modelId="{5737A7AB-24A4-4029-B7B0-20EF14CC2B4A}" type="presParOf" srcId="{A3AECA10-3B99-46C7-809E-0A88B9D87943}" destId="{0C16A44A-8FD5-412B-B88A-63DE24B84C1B}" srcOrd="0" destOrd="0" presId="urn:microsoft.com/office/officeart/2016/7/layout/RepeatingBendingProcessNew"/>
    <dgm:cxn modelId="{EA01750D-B02D-4A10-975C-F70A829B8228}" type="presParOf" srcId="{6304257C-FA6B-44E9-8A1C-1DCCE18C9BB2}" destId="{D64A2F7C-7115-459D-9986-377AFA66262D}" srcOrd="2" destOrd="0" presId="urn:microsoft.com/office/officeart/2016/7/layout/RepeatingBendingProcessNew"/>
    <dgm:cxn modelId="{A96F553A-56EB-4CDD-AA87-32D3FA1CE50A}" type="presParOf" srcId="{6304257C-FA6B-44E9-8A1C-1DCCE18C9BB2}" destId="{5B03EC15-6A15-4D51-8117-44B89AC8CE30}" srcOrd="3" destOrd="0" presId="urn:microsoft.com/office/officeart/2016/7/layout/RepeatingBendingProcessNew"/>
    <dgm:cxn modelId="{734A1736-00ED-4390-B37D-1A86DDE74EF5}" type="presParOf" srcId="{5B03EC15-6A15-4D51-8117-44B89AC8CE30}" destId="{C4555DC4-DF90-4959-8667-417891DE49A1}" srcOrd="0" destOrd="0" presId="urn:microsoft.com/office/officeart/2016/7/layout/RepeatingBendingProcessNew"/>
    <dgm:cxn modelId="{A25224E6-4EF2-4D81-A7AE-602F2BED8DA0}" type="presParOf" srcId="{6304257C-FA6B-44E9-8A1C-1DCCE18C9BB2}" destId="{684AD6C9-7B6F-45A7-A1C4-FC8A4212BA39}" srcOrd="4" destOrd="0" presId="urn:microsoft.com/office/officeart/2016/7/layout/RepeatingBendingProcessNew"/>
    <dgm:cxn modelId="{AFD2C775-B68F-4D8C-B870-D3E2B1E55C1F}" type="presParOf" srcId="{6304257C-FA6B-44E9-8A1C-1DCCE18C9BB2}" destId="{7BC142B3-E362-44FF-A961-5DFDF407C135}" srcOrd="5" destOrd="0" presId="urn:microsoft.com/office/officeart/2016/7/layout/RepeatingBendingProcessNew"/>
    <dgm:cxn modelId="{7D00061E-C175-43AC-BF3F-2B622779552E}" type="presParOf" srcId="{7BC142B3-E362-44FF-A961-5DFDF407C135}" destId="{75EAC0FE-4608-495E-8F59-43EE0B4D7B8C}" srcOrd="0" destOrd="0" presId="urn:microsoft.com/office/officeart/2016/7/layout/RepeatingBendingProcessNew"/>
    <dgm:cxn modelId="{248ADE2E-35CC-439E-9E7D-AAE232EECC16}" type="presParOf" srcId="{6304257C-FA6B-44E9-8A1C-1DCCE18C9BB2}" destId="{9926F0CF-C78B-43FD-835D-285340B03CAB}" srcOrd="6" destOrd="0" presId="urn:microsoft.com/office/officeart/2016/7/layout/RepeatingBendingProcessNew"/>
    <dgm:cxn modelId="{E98FA805-ED77-43FE-AA15-2CD5B9607DE2}" type="presParOf" srcId="{6304257C-FA6B-44E9-8A1C-1DCCE18C9BB2}" destId="{5CD010C9-6822-46EB-B1BA-395AC4BC8F0C}" srcOrd="7" destOrd="0" presId="urn:microsoft.com/office/officeart/2016/7/layout/RepeatingBendingProcessNew"/>
    <dgm:cxn modelId="{E918A837-CE09-46C1-A8EA-3FFD4EA0A83A}" type="presParOf" srcId="{5CD010C9-6822-46EB-B1BA-395AC4BC8F0C}" destId="{76FA462D-F668-4C36-843E-0F367979BC16}" srcOrd="0" destOrd="0" presId="urn:microsoft.com/office/officeart/2016/7/layout/RepeatingBendingProcessNew"/>
    <dgm:cxn modelId="{F0935009-A67A-4C0A-AED3-522D59E035E7}" type="presParOf" srcId="{6304257C-FA6B-44E9-8A1C-1DCCE18C9BB2}" destId="{F3754A23-1C6F-44CA-B7D5-BA4AF4572ED1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434F68-3F55-4C5B-A00A-9107128D2947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B3C76CB-95B5-4119-8C5D-36461749E02F}">
      <dgm:prSet/>
      <dgm:spPr/>
      <dgm:t>
        <a:bodyPr/>
        <a:lstStyle/>
        <a:p>
          <a:r>
            <a:rPr lang="en-US"/>
            <a:t>- Resistance to change: Mitigate with user training and engagement.</a:t>
          </a:r>
        </a:p>
      </dgm:t>
    </dgm:pt>
    <dgm:pt modelId="{53079014-04FB-4C17-A2B9-2BA0641DFF71}" type="parTrans" cxnId="{05DC5293-4863-4EDF-94ED-4829732D6889}">
      <dgm:prSet/>
      <dgm:spPr/>
      <dgm:t>
        <a:bodyPr/>
        <a:lstStyle/>
        <a:p>
          <a:endParaRPr lang="en-US"/>
        </a:p>
      </dgm:t>
    </dgm:pt>
    <dgm:pt modelId="{CA3BCEFC-C361-4CB3-81BC-A8DF90A945CD}" type="sibTrans" cxnId="{05DC5293-4863-4EDF-94ED-4829732D6889}">
      <dgm:prSet/>
      <dgm:spPr/>
      <dgm:t>
        <a:bodyPr/>
        <a:lstStyle/>
        <a:p>
          <a:endParaRPr lang="en-US"/>
        </a:p>
      </dgm:t>
    </dgm:pt>
    <dgm:pt modelId="{698845C8-AFB8-443A-A36E-F7BF5F73B4B6}">
      <dgm:prSet/>
      <dgm:spPr/>
      <dgm:t>
        <a:bodyPr/>
        <a:lstStyle/>
        <a:p>
          <a:r>
            <a:rPr lang="en-US"/>
            <a:t>- Integration delays: Work with experienced vendors.</a:t>
          </a:r>
        </a:p>
      </dgm:t>
    </dgm:pt>
    <dgm:pt modelId="{A9CDEE63-9E9B-46CB-8F81-70E609500DCA}" type="parTrans" cxnId="{9625DF0E-4184-4B69-A0E7-0681EACE18A9}">
      <dgm:prSet/>
      <dgm:spPr/>
      <dgm:t>
        <a:bodyPr/>
        <a:lstStyle/>
        <a:p>
          <a:endParaRPr lang="en-US"/>
        </a:p>
      </dgm:t>
    </dgm:pt>
    <dgm:pt modelId="{6DC08AE4-0280-4CDB-9370-262A35C2AB45}" type="sibTrans" cxnId="{9625DF0E-4184-4B69-A0E7-0681EACE18A9}">
      <dgm:prSet/>
      <dgm:spPr/>
      <dgm:t>
        <a:bodyPr/>
        <a:lstStyle/>
        <a:p>
          <a:endParaRPr lang="en-US"/>
        </a:p>
      </dgm:t>
    </dgm:pt>
    <dgm:pt modelId="{CA5FBE27-3D40-404A-9694-84D4468EC4CB}">
      <dgm:prSet/>
      <dgm:spPr/>
      <dgm:t>
        <a:bodyPr/>
        <a:lstStyle/>
        <a:p>
          <a:r>
            <a:rPr lang="en-US"/>
            <a:t>- Regulatory challenges: Involve compliance experts from the start.</a:t>
          </a:r>
        </a:p>
      </dgm:t>
    </dgm:pt>
    <dgm:pt modelId="{E74C2D04-E5D2-408A-AAB7-F64B2F81032E}" type="parTrans" cxnId="{EADC2275-E0AB-42D3-823F-36F6649253A0}">
      <dgm:prSet/>
      <dgm:spPr/>
      <dgm:t>
        <a:bodyPr/>
        <a:lstStyle/>
        <a:p>
          <a:endParaRPr lang="en-US"/>
        </a:p>
      </dgm:t>
    </dgm:pt>
    <dgm:pt modelId="{FB0A5966-01FC-4A30-9E88-B8F6EFFFF650}" type="sibTrans" cxnId="{EADC2275-E0AB-42D3-823F-36F6649253A0}">
      <dgm:prSet/>
      <dgm:spPr/>
      <dgm:t>
        <a:bodyPr/>
        <a:lstStyle/>
        <a:p>
          <a:endParaRPr lang="en-US"/>
        </a:p>
      </dgm:t>
    </dgm:pt>
    <dgm:pt modelId="{0ACEEE42-803D-4C65-9550-810540095670}" type="pres">
      <dgm:prSet presAssocID="{F1434F68-3F55-4C5B-A00A-9107128D2947}" presName="vert0" presStyleCnt="0">
        <dgm:presLayoutVars>
          <dgm:dir/>
          <dgm:animOne val="branch"/>
          <dgm:animLvl val="lvl"/>
        </dgm:presLayoutVars>
      </dgm:prSet>
      <dgm:spPr/>
    </dgm:pt>
    <dgm:pt modelId="{0255A997-4D72-45AC-B71B-A685B91D73EA}" type="pres">
      <dgm:prSet presAssocID="{8B3C76CB-95B5-4119-8C5D-36461749E02F}" presName="thickLine" presStyleLbl="alignNode1" presStyleIdx="0" presStyleCnt="3"/>
      <dgm:spPr/>
    </dgm:pt>
    <dgm:pt modelId="{7FB71F17-36BF-46D1-ABA2-8D42662FCCD7}" type="pres">
      <dgm:prSet presAssocID="{8B3C76CB-95B5-4119-8C5D-36461749E02F}" presName="horz1" presStyleCnt="0"/>
      <dgm:spPr/>
    </dgm:pt>
    <dgm:pt modelId="{9531B134-BE13-4816-99B8-6B41ADBECB6F}" type="pres">
      <dgm:prSet presAssocID="{8B3C76CB-95B5-4119-8C5D-36461749E02F}" presName="tx1" presStyleLbl="revTx" presStyleIdx="0" presStyleCnt="3"/>
      <dgm:spPr/>
    </dgm:pt>
    <dgm:pt modelId="{ECBDBE69-A157-44C5-9EAE-C7045BF9DB41}" type="pres">
      <dgm:prSet presAssocID="{8B3C76CB-95B5-4119-8C5D-36461749E02F}" presName="vert1" presStyleCnt="0"/>
      <dgm:spPr/>
    </dgm:pt>
    <dgm:pt modelId="{29B6A00C-E3AD-4254-8E70-94190BFE87BA}" type="pres">
      <dgm:prSet presAssocID="{698845C8-AFB8-443A-A36E-F7BF5F73B4B6}" presName="thickLine" presStyleLbl="alignNode1" presStyleIdx="1" presStyleCnt="3"/>
      <dgm:spPr/>
    </dgm:pt>
    <dgm:pt modelId="{BBEB7906-BA97-4425-B432-38207B064B29}" type="pres">
      <dgm:prSet presAssocID="{698845C8-AFB8-443A-A36E-F7BF5F73B4B6}" presName="horz1" presStyleCnt="0"/>
      <dgm:spPr/>
    </dgm:pt>
    <dgm:pt modelId="{6EE6D24A-37F7-48C2-8E0C-AE7515A9C827}" type="pres">
      <dgm:prSet presAssocID="{698845C8-AFB8-443A-A36E-F7BF5F73B4B6}" presName="tx1" presStyleLbl="revTx" presStyleIdx="1" presStyleCnt="3"/>
      <dgm:spPr/>
    </dgm:pt>
    <dgm:pt modelId="{46A230A5-CB21-4580-B73E-29CB2ABD36FA}" type="pres">
      <dgm:prSet presAssocID="{698845C8-AFB8-443A-A36E-F7BF5F73B4B6}" presName="vert1" presStyleCnt="0"/>
      <dgm:spPr/>
    </dgm:pt>
    <dgm:pt modelId="{9309A3E5-2C5F-4EFD-8244-ACDF9E8F8655}" type="pres">
      <dgm:prSet presAssocID="{CA5FBE27-3D40-404A-9694-84D4468EC4CB}" presName="thickLine" presStyleLbl="alignNode1" presStyleIdx="2" presStyleCnt="3"/>
      <dgm:spPr/>
    </dgm:pt>
    <dgm:pt modelId="{896C231B-EA0C-400C-BC14-1F1BD6A43818}" type="pres">
      <dgm:prSet presAssocID="{CA5FBE27-3D40-404A-9694-84D4468EC4CB}" presName="horz1" presStyleCnt="0"/>
      <dgm:spPr/>
    </dgm:pt>
    <dgm:pt modelId="{E8CBDCF2-9645-4659-8873-0B200EB3B70C}" type="pres">
      <dgm:prSet presAssocID="{CA5FBE27-3D40-404A-9694-84D4468EC4CB}" presName="tx1" presStyleLbl="revTx" presStyleIdx="2" presStyleCnt="3"/>
      <dgm:spPr/>
    </dgm:pt>
    <dgm:pt modelId="{2BB02BF3-80E0-4052-B470-6A9E1C86FCA7}" type="pres">
      <dgm:prSet presAssocID="{CA5FBE27-3D40-404A-9694-84D4468EC4CB}" presName="vert1" presStyleCnt="0"/>
      <dgm:spPr/>
    </dgm:pt>
  </dgm:ptLst>
  <dgm:cxnLst>
    <dgm:cxn modelId="{9625DF0E-4184-4B69-A0E7-0681EACE18A9}" srcId="{F1434F68-3F55-4C5B-A00A-9107128D2947}" destId="{698845C8-AFB8-443A-A36E-F7BF5F73B4B6}" srcOrd="1" destOrd="0" parTransId="{A9CDEE63-9E9B-46CB-8F81-70E609500DCA}" sibTransId="{6DC08AE4-0280-4CDB-9370-262A35C2AB45}"/>
    <dgm:cxn modelId="{9AF7253A-443C-4D3E-AA9F-EC2672E1F08B}" type="presOf" srcId="{8B3C76CB-95B5-4119-8C5D-36461749E02F}" destId="{9531B134-BE13-4816-99B8-6B41ADBECB6F}" srcOrd="0" destOrd="0" presId="urn:microsoft.com/office/officeart/2008/layout/LinedList"/>
    <dgm:cxn modelId="{585C926C-AD16-4E53-9B9C-17B11A572762}" type="presOf" srcId="{CA5FBE27-3D40-404A-9694-84D4468EC4CB}" destId="{E8CBDCF2-9645-4659-8873-0B200EB3B70C}" srcOrd="0" destOrd="0" presId="urn:microsoft.com/office/officeart/2008/layout/LinedList"/>
    <dgm:cxn modelId="{EADC2275-E0AB-42D3-823F-36F6649253A0}" srcId="{F1434F68-3F55-4C5B-A00A-9107128D2947}" destId="{CA5FBE27-3D40-404A-9694-84D4468EC4CB}" srcOrd="2" destOrd="0" parTransId="{E74C2D04-E5D2-408A-AAB7-F64B2F81032E}" sibTransId="{FB0A5966-01FC-4A30-9E88-B8F6EFFFF650}"/>
    <dgm:cxn modelId="{3D03708A-3F95-4B73-AC75-4EE956BE07F1}" type="presOf" srcId="{698845C8-AFB8-443A-A36E-F7BF5F73B4B6}" destId="{6EE6D24A-37F7-48C2-8E0C-AE7515A9C827}" srcOrd="0" destOrd="0" presId="urn:microsoft.com/office/officeart/2008/layout/LinedList"/>
    <dgm:cxn modelId="{05DC5293-4863-4EDF-94ED-4829732D6889}" srcId="{F1434F68-3F55-4C5B-A00A-9107128D2947}" destId="{8B3C76CB-95B5-4119-8C5D-36461749E02F}" srcOrd="0" destOrd="0" parTransId="{53079014-04FB-4C17-A2B9-2BA0641DFF71}" sibTransId="{CA3BCEFC-C361-4CB3-81BC-A8DF90A945CD}"/>
    <dgm:cxn modelId="{D63C4DA7-2115-4718-B411-73504AD83D2C}" type="presOf" srcId="{F1434F68-3F55-4C5B-A00A-9107128D2947}" destId="{0ACEEE42-803D-4C65-9550-810540095670}" srcOrd="0" destOrd="0" presId="urn:microsoft.com/office/officeart/2008/layout/LinedList"/>
    <dgm:cxn modelId="{4E7C2BCF-D140-486B-94AD-6FD0AC5EB28A}" type="presParOf" srcId="{0ACEEE42-803D-4C65-9550-810540095670}" destId="{0255A997-4D72-45AC-B71B-A685B91D73EA}" srcOrd="0" destOrd="0" presId="urn:microsoft.com/office/officeart/2008/layout/LinedList"/>
    <dgm:cxn modelId="{5B23AFFB-3155-41B0-B671-2BAF6B6788A3}" type="presParOf" srcId="{0ACEEE42-803D-4C65-9550-810540095670}" destId="{7FB71F17-36BF-46D1-ABA2-8D42662FCCD7}" srcOrd="1" destOrd="0" presId="urn:microsoft.com/office/officeart/2008/layout/LinedList"/>
    <dgm:cxn modelId="{1CAA1543-9DC4-4E2A-A5C3-3B33DEF3F008}" type="presParOf" srcId="{7FB71F17-36BF-46D1-ABA2-8D42662FCCD7}" destId="{9531B134-BE13-4816-99B8-6B41ADBECB6F}" srcOrd="0" destOrd="0" presId="urn:microsoft.com/office/officeart/2008/layout/LinedList"/>
    <dgm:cxn modelId="{4A3209B3-E348-412F-AC85-12396CA51739}" type="presParOf" srcId="{7FB71F17-36BF-46D1-ABA2-8D42662FCCD7}" destId="{ECBDBE69-A157-44C5-9EAE-C7045BF9DB41}" srcOrd="1" destOrd="0" presId="urn:microsoft.com/office/officeart/2008/layout/LinedList"/>
    <dgm:cxn modelId="{0BC8C860-F4EF-44FE-8E59-B545EBFCAA22}" type="presParOf" srcId="{0ACEEE42-803D-4C65-9550-810540095670}" destId="{29B6A00C-E3AD-4254-8E70-94190BFE87BA}" srcOrd="2" destOrd="0" presId="urn:microsoft.com/office/officeart/2008/layout/LinedList"/>
    <dgm:cxn modelId="{8288B690-3FE6-49EF-8A79-AF9820357B01}" type="presParOf" srcId="{0ACEEE42-803D-4C65-9550-810540095670}" destId="{BBEB7906-BA97-4425-B432-38207B064B29}" srcOrd="3" destOrd="0" presId="urn:microsoft.com/office/officeart/2008/layout/LinedList"/>
    <dgm:cxn modelId="{FEE2E920-3C7C-4CF8-A273-3504743C1F97}" type="presParOf" srcId="{BBEB7906-BA97-4425-B432-38207B064B29}" destId="{6EE6D24A-37F7-48C2-8E0C-AE7515A9C827}" srcOrd="0" destOrd="0" presId="urn:microsoft.com/office/officeart/2008/layout/LinedList"/>
    <dgm:cxn modelId="{E43E2775-CAB2-406F-B2B8-70F1F66BC0B4}" type="presParOf" srcId="{BBEB7906-BA97-4425-B432-38207B064B29}" destId="{46A230A5-CB21-4580-B73E-29CB2ABD36FA}" srcOrd="1" destOrd="0" presId="urn:microsoft.com/office/officeart/2008/layout/LinedList"/>
    <dgm:cxn modelId="{9F266851-F3DF-46E2-8D79-156CCEF36E2C}" type="presParOf" srcId="{0ACEEE42-803D-4C65-9550-810540095670}" destId="{9309A3E5-2C5F-4EFD-8244-ACDF9E8F8655}" srcOrd="4" destOrd="0" presId="urn:microsoft.com/office/officeart/2008/layout/LinedList"/>
    <dgm:cxn modelId="{8903829C-83ED-4AAD-A0B9-7675AA26D4B4}" type="presParOf" srcId="{0ACEEE42-803D-4C65-9550-810540095670}" destId="{896C231B-EA0C-400C-BC14-1F1BD6A43818}" srcOrd="5" destOrd="0" presId="urn:microsoft.com/office/officeart/2008/layout/LinedList"/>
    <dgm:cxn modelId="{554EDDC5-449E-448D-9576-44F14B911FCA}" type="presParOf" srcId="{896C231B-EA0C-400C-BC14-1F1BD6A43818}" destId="{E8CBDCF2-9645-4659-8873-0B200EB3B70C}" srcOrd="0" destOrd="0" presId="urn:microsoft.com/office/officeart/2008/layout/LinedList"/>
    <dgm:cxn modelId="{FEB5A4FD-27EF-4FE2-A77F-B5B65735B37E}" type="presParOf" srcId="{896C231B-EA0C-400C-BC14-1F1BD6A43818}" destId="{2BB02BF3-80E0-4052-B470-6A9E1C86FC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E10B7-FDE4-441A-9D88-5A65B04626B6}">
      <dsp:nvSpPr>
        <dsp:cNvPr id="0" name=""/>
        <dsp:cNvSpPr/>
      </dsp:nvSpPr>
      <dsp:spPr>
        <a:xfrm>
          <a:off x="0" y="1740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B295B-4DF5-4C2D-83F7-FD898A89998E}">
      <dsp:nvSpPr>
        <dsp:cNvPr id="0" name=""/>
        <dsp:cNvSpPr/>
      </dsp:nvSpPr>
      <dsp:spPr>
        <a:xfrm>
          <a:off x="266793" y="200181"/>
          <a:ext cx="485079" cy="4850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F9E1A-16D1-4721-AD34-58E925D4B2D7}">
      <dsp:nvSpPr>
        <dsp:cNvPr id="0" name=""/>
        <dsp:cNvSpPr/>
      </dsp:nvSpPr>
      <dsp:spPr>
        <a:xfrm>
          <a:off x="1018667" y="1740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Need to digitize lyophilization processes.</a:t>
          </a:r>
        </a:p>
      </dsp:txBody>
      <dsp:txXfrm>
        <a:off x="1018667" y="1740"/>
        <a:ext cx="7177203" cy="881963"/>
      </dsp:txXfrm>
    </dsp:sp>
    <dsp:sp modelId="{0892009E-AAE3-4C65-80C5-97C8B9A720A8}">
      <dsp:nvSpPr>
        <dsp:cNvPr id="0" name=""/>
        <dsp:cNvSpPr/>
      </dsp:nvSpPr>
      <dsp:spPr>
        <a:xfrm>
          <a:off x="0" y="1104194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C1DDA-DA1B-4C0C-87CE-CC71074D85E6}">
      <dsp:nvSpPr>
        <dsp:cNvPr id="0" name=""/>
        <dsp:cNvSpPr/>
      </dsp:nvSpPr>
      <dsp:spPr>
        <a:xfrm>
          <a:off x="266793" y="1302635"/>
          <a:ext cx="485079" cy="4850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E4A8-6BE0-40FA-A9E4-6B378960C562}">
      <dsp:nvSpPr>
        <dsp:cNvPr id="0" name=""/>
        <dsp:cNvSpPr/>
      </dsp:nvSpPr>
      <dsp:spPr>
        <a:xfrm>
          <a:off x="1018667" y="1104194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Manual processes and data tracking cause errors and inefficiencies. The speed of operation and production is low</a:t>
          </a:r>
        </a:p>
      </dsp:txBody>
      <dsp:txXfrm>
        <a:off x="1018667" y="1104194"/>
        <a:ext cx="7177203" cy="881963"/>
      </dsp:txXfrm>
    </dsp:sp>
    <dsp:sp modelId="{11272568-1A78-45C8-9182-5C619A3EC205}">
      <dsp:nvSpPr>
        <dsp:cNvPr id="0" name=""/>
        <dsp:cNvSpPr/>
      </dsp:nvSpPr>
      <dsp:spPr>
        <a:xfrm>
          <a:off x="0" y="2206647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8C715-C742-4917-A2A9-1831ACAE15C3}">
      <dsp:nvSpPr>
        <dsp:cNvPr id="0" name=""/>
        <dsp:cNvSpPr/>
      </dsp:nvSpPr>
      <dsp:spPr>
        <a:xfrm>
          <a:off x="266793" y="2405089"/>
          <a:ext cx="485079" cy="4850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DABE6-53D7-447B-8A92-1E697CA42D58}">
      <dsp:nvSpPr>
        <dsp:cNvPr id="0" name=""/>
        <dsp:cNvSpPr/>
      </dsp:nvSpPr>
      <dsp:spPr>
        <a:xfrm>
          <a:off x="1018667" y="2206647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Regulatory compliance challenges. </a:t>
          </a:r>
        </a:p>
      </dsp:txBody>
      <dsp:txXfrm>
        <a:off x="1018667" y="2206647"/>
        <a:ext cx="7177203" cy="881963"/>
      </dsp:txXfrm>
    </dsp:sp>
    <dsp:sp modelId="{255D2D85-105B-4813-838F-17C62162443C}">
      <dsp:nvSpPr>
        <dsp:cNvPr id="0" name=""/>
        <dsp:cNvSpPr/>
      </dsp:nvSpPr>
      <dsp:spPr>
        <a:xfrm>
          <a:off x="0" y="3309101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1F94BC-EC0C-4DE1-94EB-764F035B408E}">
      <dsp:nvSpPr>
        <dsp:cNvPr id="0" name=""/>
        <dsp:cNvSpPr/>
      </dsp:nvSpPr>
      <dsp:spPr>
        <a:xfrm>
          <a:off x="266793" y="3507543"/>
          <a:ext cx="485079" cy="48507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1876B-F843-4A66-AB34-38E151BEAB24}">
      <dsp:nvSpPr>
        <dsp:cNvPr id="0" name=""/>
        <dsp:cNvSpPr/>
      </dsp:nvSpPr>
      <dsp:spPr>
        <a:xfrm>
          <a:off x="1018667" y="3309101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Opportunity to integrate with LIMS for automation and traceability to adhere regulatory compliance and Enhance the operational speed</a:t>
          </a:r>
        </a:p>
      </dsp:txBody>
      <dsp:txXfrm>
        <a:off x="1018667" y="3309101"/>
        <a:ext cx="7177203" cy="881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EBC1A-2FE3-4DC3-BB56-453FDFBAD841}">
      <dsp:nvSpPr>
        <dsp:cNvPr id="0" name=""/>
        <dsp:cNvSpPr/>
      </dsp:nvSpPr>
      <dsp:spPr>
        <a:xfrm>
          <a:off x="616935" y="1100"/>
          <a:ext cx="921683" cy="9216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4239C-FC18-4762-B26A-D964B6E46E58}">
      <dsp:nvSpPr>
        <dsp:cNvPr id="0" name=""/>
        <dsp:cNvSpPr/>
      </dsp:nvSpPr>
      <dsp:spPr>
        <a:xfrm>
          <a:off x="810488" y="194654"/>
          <a:ext cx="534576" cy="5345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EB921-4B48-4EC1-A25E-A37D7A361F25}">
      <dsp:nvSpPr>
        <dsp:cNvPr id="0" name=""/>
        <dsp:cNvSpPr/>
      </dsp:nvSpPr>
      <dsp:spPr>
        <a:xfrm>
          <a:off x="1736122" y="110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Develop a system that meets design and operational requirements.</a:t>
          </a:r>
        </a:p>
      </dsp:txBody>
      <dsp:txXfrm>
        <a:off x="1736122" y="1100"/>
        <a:ext cx="2172539" cy="921683"/>
      </dsp:txXfrm>
    </dsp:sp>
    <dsp:sp modelId="{63DB4284-AB32-45AB-A4AF-A1ACBBD26A2F}">
      <dsp:nvSpPr>
        <dsp:cNvPr id="0" name=""/>
        <dsp:cNvSpPr/>
      </dsp:nvSpPr>
      <dsp:spPr>
        <a:xfrm>
          <a:off x="4287209" y="1100"/>
          <a:ext cx="921683" cy="9216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34125-FF12-4383-B8CF-B33AE33A674A}">
      <dsp:nvSpPr>
        <dsp:cNvPr id="0" name=""/>
        <dsp:cNvSpPr/>
      </dsp:nvSpPr>
      <dsp:spPr>
        <a:xfrm>
          <a:off x="4480763" y="194654"/>
          <a:ext cx="534576" cy="5345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88B61-2906-4324-AD09-07C77B2FA9DA}">
      <dsp:nvSpPr>
        <dsp:cNvPr id="0" name=""/>
        <dsp:cNvSpPr/>
      </dsp:nvSpPr>
      <dsp:spPr>
        <a:xfrm>
          <a:off x="5406396" y="110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Implement seamless integration with LIMS.</a:t>
          </a:r>
        </a:p>
      </dsp:txBody>
      <dsp:txXfrm>
        <a:off x="5406396" y="1100"/>
        <a:ext cx="2172539" cy="921683"/>
      </dsp:txXfrm>
    </dsp:sp>
    <dsp:sp modelId="{EC5327B5-4644-4076-966F-F83D50A5369D}">
      <dsp:nvSpPr>
        <dsp:cNvPr id="0" name=""/>
        <dsp:cNvSpPr/>
      </dsp:nvSpPr>
      <dsp:spPr>
        <a:xfrm>
          <a:off x="616935" y="1635560"/>
          <a:ext cx="921683" cy="9216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4183D-58AE-4CFA-BC4D-DFC0A0A6146D}">
      <dsp:nvSpPr>
        <dsp:cNvPr id="0" name=""/>
        <dsp:cNvSpPr/>
      </dsp:nvSpPr>
      <dsp:spPr>
        <a:xfrm>
          <a:off x="810488" y="1829114"/>
          <a:ext cx="534576" cy="5345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9C779-4432-4443-8F80-FCA66CA2AB27}">
      <dsp:nvSpPr>
        <dsp:cNvPr id="0" name=""/>
        <dsp:cNvSpPr/>
      </dsp:nvSpPr>
      <dsp:spPr>
        <a:xfrm>
          <a:off x="1736122" y="163556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Automate data capture and analysis.</a:t>
          </a:r>
        </a:p>
      </dsp:txBody>
      <dsp:txXfrm>
        <a:off x="1736122" y="1635560"/>
        <a:ext cx="2172539" cy="921683"/>
      </dsp:txXfrm>
    </dsp:sp>
    <dsp:sp modelId="{F682BD48-AEE7-4D20-AB14-D508077245E8}">
      <dsp:nvSpPr>
        <dsp:cNvPr id="0" name=""/>
        <dsp:cNvSpPr/>
      </dsp:nvSpPr>
      <dsp:spPr>
        <a:xfrm>
          <a:off x="4287209" y="1635560"/>
          <a:ext cx="921683" cy="9216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842F8-093F-4B93-9F81-B9A692516037}">
      <dsp:nvSpPr>
        <dsp:cNvPr id="0" name=""/>
        <dsp:cNvSpPr/>
      </dsp:nvSpPr>
      <dsp:spPr>
        <a:xfrm>
          <a:off x="4480763" y="1829114"/>
          <a:ext cx="534576" cy="5345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C7716-6728-4893-AF16-BF9E28B4A1ED}">
      <dsp:nvSpPr>
        <dsp:cNvPr id="0" name=""/>
        <dsp:cNvSpPr/>
      </dsp:nvSpPr>
      <dsp:spPr>
        <a:xfrm>
          <a:off x="5406396" y="163556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Enhance traceability and regulatory compliance.</a:t>
          </a:r>
        </a:p>
      </dsp:txBody>
      <dsp:txXfrm>
        <a:off x="5406396" y="1635560"/>
        <a:ext cx="2172539" cy="921683"/>
      </dsp:txXfrm>
    </dsp:sp>
    <dsp:sp modelId="{A4B86B6B-3F64-46FB-AB41-6806A0DAC39C}">
      <dsp:nvSpPr>
        <dsp:cNvPr id="0" name=""/>
        <dsp:cNvSpPr/>
      </dsp:nvSpPr>
      <dsp:spPr>
        <a:xfrm>
          <a:off x="616935" y="3270020"/>
          <a:ext cx="921683" cy="92168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2ECC2-3052-4BEB-9FFA-DDAA919009E9}">
      <dsp:nvSpPr>
        <dsp:cNvPr id="0" name=""/>
        <dsp:cNvSpPr/>
      </dsp:nvSpPr>
      <dsp:spPr>
        <a:xfrm>
          <a:off x="810488" y="3463574"/>
          <a:ext cx="534576" cy="53457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0425D-4916-48A2-9929-4C41C4694403}">
      <dsp:nvSpPr>
        <dsp:cNvPr id="0" name=""/>
        <dsp:cNvSpPr/>
      </dsp:nvSpPr>
      <dsp:spPr>
        <a:xfrm>
          <a:off x="1736122" y="327002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Train staff for smooth operation.</a:t>
          </a:r>
        </a:p>
      </dsp:txBody>
      <dsp:txXfrm>
        <a:off x="1736122" y="3270020"/>
        <a:ext cx="2172539" cy="921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4039A-4F6F-4819-B7F4-B6C34B094AE2}">
      <dsp:nvSpPr>
        <dsp:cNvPr id="0" name=""/>
        <dsp:cNvSpPr/>
      </dsp:nvSpPr>
      <dsp:spPr>
        <a:xfrm>
          <a:off x="25368" y="79549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860B8-91D7-481A-BB79-7CB40FDA0246}">
      <dsp:nvSpPr>
        <dsp:cNvPr id="0" name=""/>
        <dsp:cNvSpPr/>
      </dsp:nvSpPr>
      <dsp:spPr>
        <a:xfrm>
          <a:off x="252752" y="1022877"/>
          <a:ext cx="628012" cy="6280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5C9BA-E18A-4EAA-9171-A824B44969E1}">
      <dsp:nvSpPr>
        <dsp:cNvPr id="0" name=""/>
        <dsp:cNvSpPr/>
      </dsp:nvSpPr>
      <dsp:spPr>
        <a:xfrm>
          <a:off x="1340173" y="79549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Improved data accessibility and availability and record all data.</a:t>
          </a:r>
        </a:p>
      </dsp:txBody>
      <dsp:txXfrm>
        <a:off x="1340173" y="795493"/>
        <a:ext cx="2552269" cy="1082781"/>
      </dsp:txXfrm>
    </dsp:sp>
    <dsp:sp modelId="{CAE08D32-2192-4CC2-B5D8-9A8CC67E89A9}">
      <dsp:nvSpPr>
        <dsp:cNvPr id="0" name=""/>
        <dsp:cNvSpPr/>
      </dsp:nvSpPr>
      <dsp:spPr>
        <a:xfrm>
          <a:off x="4337156" y="79549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26366-AC2A-49EE-B23C-BE24F431EB47}">
      <dsp:nvSpPr>
        <dsp:cNvPr id="0" name=""/>
        <dsp:cNvSpPr/>
      </dsp:nvSpPr>
      <dsp:spPr>
        <a:xfrm>
          <a:off x="4564540" y="1022877"/>
          <a:ext cx="628012" cy="6280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427CD-0963-4597-AB34-2404B75FB94E}">
      <dsp:nvSpPr>
        <dsp:cNvPr id="0" name=""/>
        <dsp:cNvSpPr/>
      </dsp:nvSpPr>
      <dsp:spPr>
        <a:xfrm>
          <a:off x="5651962" y="79549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Reduction in downtime and faster system response.</a:t>
          </a:r>
        </a:p>
      </dsp:txBody>
      <dsp:txXfrm>
        <a:off x="5651962" y="795493"/>
        <a:ext cx="2552269" cy="1082781"/>
      </dsp:txXfrm>
    </dsp:sp>
    <dsp:sp modelId="{34C4B620-2F40-48A6-AD02-918339C6F7E9}">
      <dsp:nvSpPr>
        <dsp:cNvPr id="0" name=""/>
        <dsp:cNvSpPr/>
      </dsp:nvSpPr>
      <dsp:spPr>
        <a:xfrm>
          <a:off x="25368" y="2647688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627146-0FFE-4D91-A39E-9472DCE3B6B6}">
      <dsp:nvSpPr>
        <dsp:cNvPr id="0" name=""/>
        <dsp:cNvSpPr/>
      </dsp:nvSpPr>
      <dsp:spPr>
        <a:xfrm>
          <a:off x="252752" y="2875072"/>
          <a:ext cx="628012" cy="6280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8A0AD-AD16-40B4-9DEC-33F00D019E13}">
      <dsp:nvSpPr>
        <dsp:cNvPr id="0" name=""/>
        <dsp:cNvSpPr/>
      </dsp:nvSpPr>
      <dsp:spPr>
        <a:xfrm>
          <a:off x="1340173" y="264768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Enhanced compliance with GMP and regulatory standards.</a:t>
          </a:r>
        </a:p>
      </dsp:txBody>
      <dsp:txXfrm>
        <a:off x="1340173" y="2647688"/>
        <a:ext cx="2552269" cy="1082781"/>
      </dsp:txXfrm>
    </dsp:sp>
    <dsp:sp modelId="{403F11F9-69ED-46F1-A181-D0FF091A4151}">
      <dsp:nvSpPr>
        <dsp:cNvPr id="0" name=""/>
        <dsp:cNvSpPr/>
      </dsp:nvSpPr>
      <dsp:spPr>
        <a:xfrm>
          <a:off x="4337156" y="2647688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84147-B668-4D8A-85CA-631654466DFE}">
      <dsp:nvSpPr>
        <dsp:cNvPr id="0" name=""/>
        <dsp:cNvSpPr/>
      </dsp:nvSpPr>
      <dsp:spPr>
        <a:xfrm>
          <a:off x="4564540" y="2875072"/>
          <a:ext cx="628012" cy="6280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58186-7C15-4546-9EC2-B6D530663BB8}">
      <dsp:nvSpPr>
        <dsp:cNvPr id="0" name=""/>
        <dsp:cNvSpPr/>
      </dsp:nvSpPr>
      <dsp:spPr>
        <a:xfrm>
          <a:off x="5651962" y="264768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Increased operational efficiency and reduced manual errors.</a:t>
          </a:r>
        </a:p>
      </dsp:txBody>
      <dsp:txXfrm>
        <a:off x="5651962" y="2647688"/>
        <a:ext cx="2552269" cy="1082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D19F9-6285-4883-9707-CE0C02B1F8BD}">
      <dsp:nvSpPr>
        <dsp:cNvPr id="0" name=""/>
        <dsp:cNvSpPr/>
      </dsp:nvSpPr>
      <dsp:spPr>
        <a:xfrm>
          <a:off x="0" y="203890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EBC6E-9457-483A-8833-02B08CAEDD0F}">
      <dsp:nvSpPr>
        <dsp:cNvPr id="0" name=""/>
        <dsp:cNvSpPr/>
      </dsp:nvSpPr>
      <dsp:spPr>
        <a:xfrm>
          <a:off x="116633" y="269516"/>
          <a:ext cx="212267" cy="2120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31310-9B89-4E19-9746-9D15AF60E71D}">
      <dsp:nvSpPr>
        <dsp:cNvPr id="0" name=""/>
        <dsp:cNvSpPr/>
      </dsp:nvSpPr>
      <dsp:spPr>
        <a:xfrm>
          <a:off x="445533" y="140233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/>
            <a:t>Agile Methodology </a:t>
          </a:r>
          <a:r>
            <a:rPr lang="en-US" sz="1400" kern="1200"/>
            <a:t>is used to develop this application which is iterative development. It requires frequent collaboration with stakeholders and allows for flexibility and responsive to change</a:t>
          </a:r>
        </a:p>
      </dsp:txBody>
      <dsp:txXfrm>
        <a:off x="445533" y="140233"/>
        <a:ext cx="7684338" cy="566296"/>
      </dsp:txXfrm>
    </dsp:sp>
    <dsp:sp modelId="{FBE0EF08-B181-471A-9373-2C0239720562}">
      <dsp:nvSpPr>
        <dsp:cNvPr id="0" name=""/>
        <dsp:cNvSpPr/>
      </dsp:nvSpPr>
      <dsp:spPr>
        <a:xfrm>
          <a:off x="0" y="901127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C53DD-74F0-4E73-B646-ABFD557C8B13}">
      <dsp:nvSpPr>
        <dsp:cNvPr id="0" name=""/>
        <dsp:cNvSpPr/>
      </dsp:nvSpPr>
      <dsp:spPr>
        <a:xfrm>
          <a:off x="116633" y="934856"/>
          <a:ext cx="212267" cy="2120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AD3D6-B270-4F07-BCB7-E44A299203F3}">
      <dsp:nvSpPr>
        <dsp:cNvPr id="0" name=""/>
        <dsp:cNvSpPr/>
      </dsp:nvSpPr>
      <dsp:spPr>
        <a:xfrm>
          <a:off x="445533" y="848104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/>
            <a:t>The Scrum team </a:t>
          </a:r>
          <a:r>
            <a:rPr lang="en-US" sz="1400" kern="1200"/>
            <a:t>has aligned to work for this project which has 5-7 members including a </a:t>
          </a:r>
          <a:r>
            <a:rPr lang="en-US" sz="1400" b="1" kern="1200"/>
            <a:t>Scrum master, Product owner, and scrum developers</a:t>
          </a:r>
          <a:r>
            <a:rPr lang="en-US" sz="1400" kern="1200"/>
            <a:t>.</a:t>
          </a:r>
        </a:p>
      </dsp:txBody>
      <dsp:txXfrm>
        <a:off x="445533" y="848104"/>
        <a:ext cx="7684338" cy="566296"/>
      </dsp:txXfrm>
    </dsp:sp>
    <dsp:sp modelId="{0371B418-8DFC-4049-AFF2-00F5A187C4CF}">
      <dsp:nvSpPr>
        <dsp:cNvPr id="0" name=""/>
        <dsp:cNvSpPr/>
      </dsp:nvSpPr>
      <dsp:spPr>
        <a:xfrm>
          <a:off x="0" y="1641046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B1F559-CBE8-4FF0-95F2-4FD52B8099BF}">
      <dsp:nvSpPr>
        <dsp:cNvPr id="0" name=""/>
        <dsp:cNvSpPr/>
      </dsp:nvSpPr>
      <dsp:spPr>
        <a:xfrm>
          <a:off x="116633" y="1717156"/>
          <a:ext cx="212267" cy="2120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BB107-AD4C-4FD8-BF2B-5F0631842CAF}">
      <dsp:nvSpPr>
        <dsp:cNvPr id="0" name=""/>
        <dsp:cNvSpPr/>
      </dsp:nvSpPr>
      <dsp:spPr>
        <a:xfrm>
          <a:off x="445533" y="1555975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Requirement gathering </a:t>
          </a:r>
          <a:r>
            <a:rPr lang="en-US" sz="1400" kern="1200" dirty="0"/>
            <a:t>where elicitation techniques have been applied like JAD session, interview with stakeholders</a:t>
          </a:r>
        </a:p>
      </dsp:txBody>
      <dsp:txXfrm>
        <a:off x="445533" y="1555975"/>
        <a:ext cx="7684338" cy="566296"/>
      </dsp:txXfrm>
    </dsp:sp>
    <dsp:sp modelId="{EF35C8F8-6D2E-4709-878D-2346F583A1FB}">
      <dsp:nvSpPr>
        <dsp:cNvPr id="0" name=""/>
        <dsp:cNvSpPr/>
      </dsp:nvSpPr>
      <dsp:spPr>
        <a:xfrm>
          <a:off x="0" y="2343527"/>
          <a:ext cx="8229600" cy="6652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30B6C-04E2-4F90-B798-64A5BC449A09}">
      <dsp:nvSpPr>
        <dsp:cNvPr id="0" name=""/>
        <dsp:cNvSpPr/>
      </dsp:nvSpPr>
      <dsp:spPr>
        <a:xfrm>
          <a:off x="116633" y="2490442"/>
          <a:ext cx="212267" cy="2120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2FC21-9DC8-483F-BAD9-6B278E0363C1}">
      <dsp:nvSpPr>
        <dsp:cNvPr id="0" name=""/>
        <dsp:cNvSpPr/>
      </dsp:nvSpPr>
      <dsp:spPr>
        <a:xfrm>
          <a:off x="445533" y="2403690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Product backlog has been created in the form of user stories, </a:t>
          </a:r>
          <a:r>
            <a:rPr lang="en-US" sz="1400" b="1" u="sng" kern="1200" dirty="0"/>
            <a:t>user stories are nothing but the requirements which we have collected from stakeholders</a:t>
          </a:r>
          <a:r>
            <a:rPr lang="en-US" sz="1400" kern="1200" dirty="0"/>
            <a:t>. This will be done through user story workshop</a:t>
          </a:r>
        </a:p>
      </dsp:txBody>
      <dsp:txXfrm>
        <a:off x="445533" y="2403690"/>
        <a:ext cx="7684338" cy="566296"/>
      </dsp:txXfrm>
    </dsp:sp>
    <dsp:sp modelId="{FE0567A9-459E-4D3F-A187-99E04556E5C2}">
      <dsp:nvSpPr>
        <dsp:cNvPr id="0" name=""/>
        <dsp:cNvSpPr/>
      </dsp:nvSpPr>
      <dsp:spPr>
        <a:xfrm>
          <a:off x="0" y="3217900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5B18E-2D4A-4CF7-9C61-8CCB99109BA0}">
      <dsp:nvSpPr>
        <dsp:cNvPr id="0" name=""/>
        <dsp:cNvSpPr/>
      </dsp:nvSpPr>
      <dsp:spPr>
        <a:xfrm>
          <a:off x="116633" y="3283374"/>
          <a:ext cx="212267" cy="21206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5F3CF-E451-4369-A7B0-D8775C949C8D}">
      <dsp:nvSpPr>
        <dsp:cNvPr id="0" name=""/>
        <dsp:cNvSpPr/>
      </dsp:nvSpPr>
      <dsp:spPr>
        <a:xfrm>
          <a:off x="445533" y="3111561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 the user story workshop </a:t>
          </a:r>
          <a:r>
            <a:rPr lang="en-US" sz="1400" b="1" u="sng" kern="1200" dirty="0"/>
            <a:t>BV, CP,</a:t>
          </a:r>
          <a:r>
            <a:rPr lang="en-US" sz="1400" kern="1200" dirty="0"/>
            <a:t> and acceptance criteria will be created.</a:t>
          </a:r>
        </a:p>
      </dsp:txBody>
      <dsp:txXfrm>
        <a:off x="445533" y="3111561"/>
        <a:ext cx="7684338" cy="566296"/>
      </dsp:txXfrm>
    </dsp:sp>
    <dsp:sp modelId="{E3F366D1-0F98-4A70-BF63-49109A121649}">
      <dsp:nvSpPr>
        <dsp:cNvPr id="0" name=""/>
        <dsp:cNvSpPr/>
      </dsp:nvSpPr>
      <dsp:spPr>
        <a:xfrm>
          <a:off x="0" y="3904503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FCC91-BDAE-453C-88BE-C86886D30536}">
      <dsp:nvSpPr>
        <dsp:cNvPr id="0" name=""/>
        <dsp:cNvSpPr/>
      </dsp:nvSpPr>
      <dsp:spPr>
        <a:xfrm>
          <a:off x="116633" y="4001878"/>
          <a:ext cx="212267" cy="21206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73061-E97C-4BFA-A62E-F41BEEE3DBD6}">
      <dsp:nvSpPr>
        <dsp:cNvPr id="0" name=""/>
        <dsp:cNvSpPr/>
      </dsp:nvSpPr>
      <dsp:spPr>
        <a:xfrm>
          <a:off x="445533" y="3819432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All the user stories are </a:t>
          </a:r>
          <a:r>
            <a:rPr lang="en-US" sz="1400" b="1" u="sng" kern="1200"/>
            <a:t>prioritized</a:t>
          </a:r>
          <a:r>
            <a:rPr lang="en-US" sz="1400" kern="1200"/>
            <a:t> using the </a:t>
          </a:r>
          <a:r>
            <a:rPr lang="en-US" sz="1400" b="1" u="sng" kern="1200"/>
            <a:t>Moscow technique</a:t>
          </a:r>
          <a:endParaRPr lang="en-US" sz="1400" kern="1200"/>
        </a:p>
      </dsp:txBody>
      <dsp:txXfrm>
        <a:off x="445533" y="3819432"/>
        <a:ext cx="7684338" cy="5662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903AC-CDB0-441C-B4AA-E1AF425F492F}">
      <dsp:nvSpPr>
        <dsp:cNvPr id="0" name=""/>
        <dsp:cNvSpPr/>
      </dsp:nvSpPr>
      <dsp:spPr>
        <a:xfrm>
          <a:off x="0" y="493724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And then the sprint starts, there will be part of the </a:t>
          </a:r>
          <a:r>
            <a:rPr lang="en-US" sz="1400" b="1" u="sng" kern="1200" dirty="0"/>
            <a:t>delivery of working software in two weeks of sprints</a:t>
          </a:r>
          <a:endParaRPr lang="en-US" sz="1400" kern="1200" dirty="0"/>
        </a:p>
      </dsp:txBody>
      <dsp:txXfrm>
        <a:off x="27149" y="520873"/>
        <a:ext cx="8175302" cy="501854"/>
      </dsp:txXfrm>
    </dsp:sp>
    <dsp:sp modelId="{0EA8AE50-4F2B-456E-BC78-98B90A650C6B}">
      <dsp:nvSpPr>
        <dsp:cNvPr id="0" name=""/>
        <dsp:cNvSpPr/>
      </dsp:nvSpPr>
      <dsp:spPr>
        <a:xfrm>
          <a:off x="0" y="1090197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Sprint ceremonies will be conducted, which will consist of </a:t>
          </a:r>
          <a:r>
            <a:rPr lang="en-US" sz="1400" b="1" u="sng" kern="1200" dirty="0"/>
            <a:t>daily scrum meetings</a:t>
          </a:r>
          <a:r>
            <a:rPr lang="en-US" sz="1400" b="1" kern="1200" dirty="0"/>
            <a:t>, </a:t>
          </a:r>
          <a:r>
            <a:rPr lang="en-US" sz="1400" b="1" u="sng" kern="1200" dirty="0"/>
            <a:t>sprint planning meetings, sprint retrospective meetings, and sprint review meetings</a:t>
          </a:r>
          <a:r>
            <a:rPr lang="en-US" sz="1400" u="sng" kern="1200" dirty="0"/>
            <a:t> </a:t>
          </a:r>
          <a:r>
            <a:rPr lang="en-US" sz="1400" kern="1200" dirty="0"/>
            <a:t>to update the process and clarify doubts.</a:t>
          </a:r>
        </a:p>
      </dsp:txBody>
      <dsp:txXfrm>
        <a:off x="27149" y="1117346"/>
        <a:ext cx="8175302" cy="501854"/>
      </dsp:txXfrm>
    </dsp:sp>
    <dsp:sp modelId="{73BF7F4A-06DB-423E-9F8B-C547D460F029}">
      <dsp:nvSpPr>
        <dsp:cNvPr id="0" name=""/>
        <dsp:cNvSpPr/>
      </dsp:nvSpPr>
      <dsp:spPr>
        <a:xfrm>
          <a:off x="0" y="1686669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When the user story fulfills all acceptance criteria and completes the documentation related to it then we consider it </a:t>
          </a:r>
          <a:r>
            <a:rPr lang="en-US" sz="1400" b="1" kern="1200"/>
            <a:t>Done</a:t>
          </a:r>
          <a:endParaRPr lang="en-US" sz="1400" kern="1200"/>
        </a:p>
      </dsp:txBody>
      <dsp:txXfrm>
        <a:off x="27149" y="1713818"/>
        <a:ext cx="8175302" cy="501854"/>
      </dsp:txXfrm>
    </dsp:sp>
    <dsp:sp modelId="{A4740555-7076-4F87-880B-8AAFAC07469D}">
      <dsp:nvSpPr>
        <dsp:cNvPr id="0" name=""/>
        <dsp:cNvSpPr/>
      </dsp:nvSpPr>
      <dsp:spPr>
        <a:xfrm>
          <a:off x="0" y="2283141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product </a:t>
          </a:r>
          <a:r>
            <a:rPr lang="en-US" sz="1400" b="1" u="sng" kern="1200"/>
            <a:t>burn-down chart </a:t>
          </a:r>
          <a:r>
            <a:rPr lang="en-US" sz="1400" kern="1200"/>
            <a:t>is prepared by the product owner to update the work</a:t>
          </a:r>
        </a:p>
      </dsp:txBody>
      <dsp:txXfrm>
        <a:off x="27149" y="2310290"/>
        <a:ext cx="8175302" cy="501854"/>
      </dsp:txXfrm>
    </dsp:sp>
    <dsp:sp modelId="{F24A00F7-0272-4F5F-ABFE-FC027A306A72}">
      <dsp:nvSpPr>
        <dsp:cNvPr id="0" name=""/>
        <dsp:cNvSpPr/>
      </dsp:nvSpPr>
      <dsp:spPr>
        <a:xfrm>
          <a:off x="0" y="2879613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Tools like </a:t>
          </a:r>
          <a:r>
            <a:rPr lang="en-US" sz="1400" b="1" u="sng" kern="1200"/>
            <a:t>Jira</a:t>
          </a:r>
          <a:r>
            <a:rPr lang="en-US" sz="1400" kern="1200"/>
            <a:t> is used for managing all activities</a:t>
          </a:r>
        </a:p>
      </dsp:txBody>
      <dsp:txXfrm>
        <a:off x="27149" y="2906762"/>
        <a:ext cx="8175302" cy="501854"/>
      </dsp:txXfrm>
    </dsp:sp>
    <dsp:sp modelId="{67C0315F-6B79-4B42-BE8A-B010CDE00992}">
      <dsp:nvSpPr>
        <dsp:cNvPr id="0" name=""/>
        <dsp:cNvSpPr/>
      </dsp:nvSpPr>
      <dsp:spPr>
        <a:xfrm>
          <a:off x="0" y="3476085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a change request has come then these requests are welcomed and the team will work accordingly</a:t>
          </a:r>
        </a:p>
      </dsp:txBody>
      <dsp:txXfrm>
        <a:off x="27149" y="3503234"/>
        <a:ext cx="8175302" cy="5018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0C646-A293-4E13-A215-1D3E30BCCF09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FABA8-2B25-454C-966E-573CF2400A0D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LIMS will provide sample and quality requirements.</a:t>
          </a:r>
        </a:p>
      </dsp:txBody>
      <dsp:txXfrm>
        <a:off x="2367950" y="516132"/>
        <a:ext cx="1592793" cy="1592793"/>
      </dsp:txXfrm>
    </dsp:sp>
    <dsp:sp modelId="{80EA1CB6-9A9E-41B1-9C2A-A5E36AEE855A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Lyophilizer will execute freeze-drying based on predefined parameters.</a:t>
          </a:r>
        </a:p>
      </dsp:txBody>
      <dsp:txXfrm>
        <a:off x="4268855" y="516132"/>
        <a:ext cx="1592793" cy="1592793"/>
      </dsp:txXfrm>
    </dsp:sp>
    <dsp:sp modelId="{1D55EC15-5805-4F54-935D-A244FA34E203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Real-time data exchange for process monitoring and quality assurance.</a:t>
          </a:r>
        </a:p>
      </dsp:txBody>
      <dsp:txXfrm>
        <a:off x="2367950" y="2417036"/>
        <a:ext cx="1592793" cy="1592793"/>
      </dsp:txXfrm>
    </dsp:sp>
    <dsp:sp modelId="{ADC835CD-DB32-4412-8EFF-A23EDD235698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Feedback loop for continuous optimization.</a:t>
          </a:r>
        </a:p>
      </dsp:txBody>
      <dsp:txXfrm>
        <a:off x="4268855" y="2417036"/>
        <a:ext cx="1592793" cy="15927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A4152-2B45-4396-A412-2A416E94D3E3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E7CE5-756C-4523-A3CC-DDC5697EC15D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DB715-1F45-4ACD-AB34-3D81124E07AA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Enhanced data accuracy and integrity.</a:t>
          </a:r>
        </a:p>
      </dsp:txBody>
      <dsp:txXfrm>
        <a:off x="1099610" y="1878"/>
        <a:ext cx="7129989" cy="952043"/>
      </dsp:txXfrm>
    </dsp:sp>
    <dsp:sp modelId="{8343F6FD-D6D6-45CD-8FC4-57EE1B3C5D04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E9359-EECD-4B8D-9E04-836104764F21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52F80-3368-42DA-822F-A39745185EBC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Reduced operational costs and cycle times.</a:t>
          </a:r>
        </a:p>
      </dsp:txBody>
      <dsp:txXfrm>
        <a:off x="1099610" y="1191932"/>
        <a:ext cx="7129989" cy="952043"/>
      </dsp:txXfrm>
    </dsp:sp>
    <dsp:sp modelId="{B5F97723-6385-4AB0-9F16-F7CA1A36246B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6E9AC-A7FF-4B6E-9CEC-CA21A5F58388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D29E2-B1EB-4543-96F0-93E2E42BB902}">
      <dsp:nvSpPr>
        <dsp:cNvPr id="0" name=""/>
        <dsp:cNvSpPr/>
      </dsp:nvSpPr>
      <dsp:spPr>
        <a:xfrm>
          <a:off x="1099610" y="2381986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Streamlined workflows between laboratory and production.</a:t>
          </a:r>
        </a:p>
      </dsp:txBody>
      <dsp:txXfrm>
        <a:off x="1099610" y="2381986"/>
        <a:ext cx="7129989" cy="952043"/>
      </dsp:txXfrm>
    </dsp:sp>
    <dsp:sp modelId="{1E6D0687-C83A-4D2D-801E-CA564CE9E70B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A392C-5B16-4B21-9150-CE02F2C5FA69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ABBF9-A4BB-40F9-BF27-C9339DD872BF}">
      <dsp:nvSpPr>
        <dsp:cNvPr id="0" name=""/>
        <dsp:cNvSpPr/>
      </dsp:nvSpPr>
      <dsp:spPr>
        <a:xfrm>
          <a:off x="1099610" y="3572041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Faster time-to-market for vaccines.</a:t>
          </a:r>
        </a:p>
      </dsp:txBody>
      <dsp:txXfrm>
        <a:off x="1099610" y="3572041"/>
        <a:ext cx="7129989" cy="9520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CA10-3B99-46C7-809E-0A88B9D87943}">
      <dsp:nvSpPr>
        <dsp:cNvPr id="0" name=""/>
        <dsp:cNvSpPr/>
      </dsp:nvSpPr>
      <dsp:spPr>
        <a:xfrm>
          <a:off x="2140218" y="1381977"/>
          <a:ext cx="4612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297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8570" y="1425236"/>
        <a:ext cx="24594" cy="4923"/>
      </dsp:txXfrm>
    </dsp:sp>
    <dsp:sp modelId="{7917E4DC-64B2-4781-B76D-ADDF5E8BE6ED}">
      <dsp:nvSpPr>
        <dsp:cNvPr id="0" name=""/>
        <dsp:cNvSpPr/>
      </dsp:nvSpPr>
      <dsp:spPr>
        <a:xfrm>
          <a:off x="3333" y="786092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- People: The project team Should be UI UX designers, Developers, Product owner, Scrum master from tech team</a:t>
          </a:r>
        </a:p>
      </dsp:txBody>
      <dsp:txXfrm>
        <a:off x="3333" y="786092"/>
        <a:ext cx="2138684" cy="1283210"/>
      </dsp:txXfrm>
    </dsp:sp>
    <dsp:sp modelId="{5B03EC15-6A15-4D51-8117-44B89AC8CE30}">
      <dsp:nvSpPr>
        <dsp:cNvPr id="0" name=""/>
        <dsp:cNvSpPr/>
      </dsp:nvSpPr>
      <dsp:spPr>
        <a:xfrm>
          <a:off x="1072676" y="2067503"/>
          <a:ext cx="2630582" cy="461297"/>
        </a:xfrm>
        <a:custGeom>
          <a:avLst/>
          <a:gdLst/>
          <a:ahLst/>
          <a:cxnLst/>
          <a:rect l="0" t="0" r="0" b="0"/>
          <a:pathLst>
            <a:path>
              <a:moveTo>
                <a:pt x="2630582" y="0"/>
              </a:moveTo>
              <a:lnTo>
                <a:pt x="2630582" y="247748"/>
              </a:lnTo>
              <a:lnTo>
                <a:pt x="0" y="247748"/>
              </a:lnTo>
              <a:lnTo>
                <a:pt x="0" y="461297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063" y="2295690"/>
        <a:ext cx="133808" cy="4923"/>
      </dsp:txXfrm>
    </dsp:sp>
    <dsp:sp modelId="{D64A2F7C-7115-459D-9986-377AFA66262D}">
      <dsp:nvSpPr>
        <dsp:cNvPr id="0" name=""/>
        <dsp:cNvSpPr/>
      </dsp:nvSpPr>
      <dsp:spPr>
        <a:xfrm>
          <a:off x="2633916" y="786092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Regulatory auditor, QA, Production, operators, from Business side(stakeholders), POC  </a:t>
          </a:r>
        </a:p>
      </dsp:txBody>
      <dsp:txXfrm>
        <a:off x="2633916" y="786092"/>
        <a:ext cx="2138684" cy="1283210"/>
      </dsp:txXfrm>
    </dsp:sp>
    <dsp:sp modelId="{7BC142B3-E362-44FF-A961-5DFDF407C135}">
      <dsp:nvSpPr>
        <dsp:cNvPr id="0" name=""/>
        <dsp:cNvSpPr/>
      </dsp:nvSpPr>
      <dsp:spPr>
        <a:xfrm>
          <a:off x="2140218" y="3157086"/>
          <a:ext cx="4612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297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8570" y="3200344"/>
        <a:ext cx="24594" cy="4923"/>
      </dsp:txXfrm>
    </dsp:sp>
    <dsp:sp modelId="{684AD6C9-7B6F-45A7-A1C4-FC8A4212BA39}">
      <dsp:nvSpPr>
        <dsp:cNvPr id="0" name=""/>
        <dsp:cNvSpPr/>
      </dsp:nvSpPr>
      <dsp:spPr>
        <a:xfrm>
          <a:off x="3333" y="2561201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- Time: As the application will be developed  by the SCRUM  which is under the agile methodology there will be continuous delivery of the software in the shortest time like 2 weeks. </a:t>
          </a:r>
        </a:p>
      </dsp:txBody>
      <dsp:txXfrm>
        <a:off x="3333" y="2561201"/>
        <a:ext cx="2138684" cy="1283210"/>
      </dsp:txXfrm>
    </dsp:sp>
    <dsp:sp modelId="{5CD010C9-6822-46EB-B1BA-395AC4BC8F0C}">
      <dsp:nvSpPr>
        <dsp:cNvPr id="0" name=""/>
        <dsp:cNvSpPr/>
      </dsp:nvSpPr>
      <dsp:spPr>
        <a:xfrm>
          <a:off x="1072676" y="3842611"/>
          <a:ext cx="2630582" cy="461297"/>
        </a:xfrm>
        <a:custGeom>
          <a:avLst/>
          <a:gdLst/>
          <a:ahLst/>
          <a:cxnLst/>
          <a:rect l="0" t="0" r="0" b="0"/>
          <a:pathLst>
            <a:path>
              <a:moveTo>
                <a:pt x="2630582" y="0"/>
              </a:moveTo>
              <a:lnTo>
                <a:pt x="2630582" y="247748"/>
              </a:lnTo>
              <a:lnTo>
                <a:pt x="0" y="247748"/>
              </a:lnTo>
              <a:lnTo>
                <a:pt x="0" y="461297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063" y="4070798"/>
        <a:ext cx="133808" cy="4923"/>
      </dsp:txXfrm>
    </dsp:sp>
    <dsp:sp modelId="{9926F0CF-C78B-43FD-835D-285340B03CAB}">
      <dsp:nvSpPr>
        <dsp:cNvPr id="0" name=""/>
        <dsp:cNvSpPr/>
      </dsp:nvSpPr>
      <dsp:spPr>
        <a:xfrm>
          <a:off x="2633916" y="2561201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- Budget: Rs. </a:t>
          </a:r>
          <a:r>
            <a:rPr lang="en-US" sz="1200" kern="1200"/>
            <a:t>[70,00,000] for hardware 25,00,000, software 3500000, and training 10,00,000.</a:t>
          </a:r>
        </a:p>
      </dsp:txBody>
      <dsp:txXfrm>
        <a:off x="2633916" y="2561201"/>
        <a:ext cx="2138684" cy="1283210"/>
      </dsp:txXfrm>
    </dsp:sp>
    <dsp:sp modelId="{F3754A23-1C6F-44CA-B7D5-BA4AF4572ED1}">
      <dsp:nvSpPr>
        <dsp:cNvPr id="0" name=""/>
        <dsp:cNvSpPr/>
      </dsp:nvSpPr>
      <dsp:spPr>
        <a:xfrm>
          <a:off x="3333" y="4336309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- External Support: Vendor consultation and system validation.</a:t>
          </a:r>
        </a:p>
      </dsp:txBody>
      <dsp:txXfrm>
        <a:off x="3333" y="4336309"/>
        <a:ext cx="2138684" cy="12832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5A997-4D72-45AC-B71B-A685B91D73EA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31B134-BE13-4816-99B8-6B41ADBECB6F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- Resistance to change: Mitigate with user training and engagement.</a:t>
          </a:r>
        </a:p>
      </dsp:txBody>
      <dsp:txXfrm>
        <a:off x="0" y="2663"/>
        <a:ext cx="5000124" cy="1816197"/>
      </dsp:txXfrm>
    </dsp:sp>
    <dsp:sp modelId="{29B6A00C-E3AD-4254-8E70-94190BFE87BA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E6D24A-37F7-48C2-8E0C-AE7515A9C827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- Integration delays: Work with experienced vendors.</a:t>
          </a:r>
        </a:p>
      </dsp:txBody>
      <dsp:txXfrm>
        <a:off x="0" y="1818861"/>
        <a:ext cx="5000124" cy="1816197"/>
      </dsp:txXfrm>
    </dsp:sp>
    <dsp:sp modelId="{9309A3E5-2C5F-4EFD-8244-ACDF9E8F8655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BDCF2-9645-4659-8873-0B200EB3B70C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- Regulatory challenges: Involve compliance experts from the start.</a:t>
          </a:r>
        </a:p>
      </dsp:txBody>
      <dsp:txXfrm>
        <a:off x="0" y="3635058"/>
        <a:ext cx="5000124" cy="1816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Vaccine storage and manufacturing">
            <a:extLst>
              <a:ext uri="{FF2B5EF4-FFF2-40B4-BE49-F238E27FC236}">
                <a16:creationId xmlns:a16="http://schemas.microsoft.com/office/drawing/2014/main" id="{5ED0240E-F003-FB4E-845D-9E53A30763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718" r="23832" b="-1"/>
          <a:stretch/>
        </p:blipFill>
        <p:spPr>
          <a:xfrm>
            <a:off x="4577270" y="10"/>
            <a:ext cx="4566728" cy="6857990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328512"/>
            <a:ext cx="3583791" cy="162897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b="1" i="1" u="sng" dirty="0" err="1"/>
              <a:t>Lyophilizer</a:t>
            </a:r>
            <a:endParaRPr lang="en-US" sz="35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884929"/>
            <a:ext cx="3494817" cy="337413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Prepared By: Tushar Musale</a:t>
            </a:r>
          </a:p>
          <a:p>
            <a:r>
              <a:rPr lang="en-US" sz="1700" dirty="0"/>
              <a:t>Date: 24-01-2025</a:t>
            </a:r>
          </a:p>
          <a:p>
            <a:r>
              <a:rPr lang="en-US" sz="1700" dirty="0" err="1"/>
              <a:t>Ventri</a:t>
            </a:r>
            <a:r>
              <a:rPr lang="en-US" sz="1700" dirty="0"/>
              <a:t> Biologicals - Vaccine Manufacturing Plant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Anticipated Benefits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A2C084-7DEB-7B66-C319-1ECCB77288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31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88" y="841248"/>
            <a:ext cx="2636433" cy="5340097"/>
          </a:xfrm>
        </p:spPr>
        <p:txBody>
          <a:bodyPr anchor="ctr">
            <a:normAutofit/>
          </a:bodyPr>
          <a:lstStyle/>
          <a:p>
            <a:pPr algn="l"/>
            <a:r>
              <a:rPr lang="en-US" sz="4200">
                <a:solidFill>
                  <a:schemeClr val="bg1"/>
                </a:solidFill>
              </a:rPr>
              <a:t>Resources Required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7BD22DE0-B300-9BE0-5414-A67CE4423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479296"/>
              </p:ext>
            </p:extLst>
          </p:nvPr>
        </p:nvGraphicFramePr>
        <p:xfrm>
          <a:off x="3739414" y="231006"/>
          <a:ext cx="4775935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Risks and Mitigation Strategies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8A56F8-0D2D-FB03-5D1D-8F2559878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18503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en-US" sz="630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r>
              <a:rPr lang="en-US" sz="1900"/>
              <a:t>The integration of a new lyophilizer with LIMS at Ventri Biologicals will:</a:t>
            </a:r>
          </a:p>
          <a:p>
            <a:r>
              <a:rPr lang="en-US" sz="1900"/>
              <a:t>- Enhance process efficiency and compliance.</a:t>
            </a:r>
          </a:p>
          <a:p>
            <a:r>
              <a:rPr lang="en-US" sz="1900"/>
              <a:t>- Improve data accuracy and operational traceability.</a:t>
            </a:r>
          </a:p>
          <a:p>
            <a:r>
              <a:rPr lang="en-US" sz="1900"/>
              <a:t>- Position the company for scalable and sustainable vaccine production.</a:t>
            </a:r>
          </a:p>
          <a:p>
            <a:endParaRPr lang="en-US" sz="1900"/>
          </a:p>
          <a:p>
            <a:r>
              <a:rPr lang="en-US" sz="1900"/>
              <a:t>Request approval to proceed with the project.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Situation/Problem/Opportunity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DA55BB-510E-F965-AECD-FDBCA9C93D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50455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56231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556" y="762001"/>
            <a:ext cx="3117384" cy="1708244"/>
          </a:xfrm>
        </p:spPr>
        <p:txBody>
          <a:bodyPr anchor="ctr">
            <a:normAutofit/>
          </a:bodyPr>
          <a:lstStyle/>
          <a:p>
            <a:r>
              <a:rPr lang="en-US" sz="3500"/>
              <a:t>Purpose Statement</a:t>
            </a:r>
          </a:p>
        </p:txBody>
      </p:sp>
      <p:pic>
        <p:nvPicPr>
          <p:cNvPr id="17" name="Picture 16" descr="Needle and vial">
            <a:extLst>
              <a:ext uri="{FF2B5EF4-FFF2-40B4-BE49-F238E27FC236}">
                <a16:creationId xmlns:a16="http://schemas.microsoft.com/office/drawing/2014/main" id="{AA3F6E1D-7A24-251E-8773-1CBE118E5A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95" r="49905" b="-2"/>
          <a:stretch/>
        </p:blipFill>
        <p:spPr>
          <a:xfrm>
            <a:off x="20" y="-2"/>
            <a:ext cx="4571980" cy="685800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556" y="2470245"/>
            <a:ext cx="3117384" cy="3769835"/>
          </a:xfrm>
        </p:spPr>
        <p:txBody>
          <a:bodyPr anchor="ctr">
            <a:normAutofit/>
          </a:bodyPr>
          <a:lstStyle/>
          <a:p>
            <a:r>
              <a:rPr lang="en-US" sz="16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purpose of this project is to analyze, design, and implement an advanced </a:t>
            </a:r>
            <a:r>
              <a:rPr lang="en-US" sz="1600" dirty="0">
                <a:latin typeface="Calibri" panose="020F0502020204030204" pitchFamily="34" charset="0"/>
                <a:ea typeface="Aptos" panose="020B0004020202020204" pitchFamily="34" charset="0"/>
              </a:rPr>
              <a:t>application for </a:t>
            </a:r>
            <a:r>
              <a:rPr lang="en-US" sz="1600" dirty="0" err="1">
                <a:latin typeface="Calibri" panose="020F0502020204030204" pitchFamily="34" charset="0"/>
                <a:ea typeface="Aptos" panose="020B0004020202020204" pitchFamily="34" charset="0"/>
              </a:rPr>
              <a:t>lyophilizer</a:t>
            </a:r>
            <a:r>
              <a:rPr lang="en-US" sz="1600" dirty="0"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  <a:r>
              <a:rPr lang="en-US" sz="16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to enhance operational efficiency, ensure regulatory compliance, and improve product quality through automation and real-time monitoring</a:t>
            </a:r>
            <a:r>
              <a:rPr lang="en-US" sz="17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Project Objectives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8FFFDC1-8AF2-D415-C996-C025F9C7F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96119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0B96C5-FC74-1E97-9990-7F0BC8BC7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483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Methods/Approach</a:t>
            </a:r>
            <a:endParaRPr lang="en-US" dirty="0"/>
          </a:p>
        </p:txBody>
      </p:sp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EFAED971-7CED-28FB-8CFA-3BFA5C55C2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3130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BCF3-D5E6-4459-03DA-EDB38657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D94983-5F38-37CF-BDEB-0E950A8DEE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61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System Integration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A58C5F-B04E-2294-2AA9-F2A981DA5C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r>
              <a:rPr lang="en-US" sz="3500"/>
              <a:t>Key Features of LIMS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1" y="2743200"/>
            <a:ext cx="3485179" cy="3613149"/>
          </a:xfrm>
        </p:spPr>
        <p:txBody>
          <a:bodyPr anchor="ctr">
            <a:normAutofit/>
          </a:bodyPr>
          <a:lstStyle/>
          <a:p>
            <a:r>
              <a:rPr lang="en-US" sz="1700"/>
              <a:t>- Automatic data capture from lyophilizer sensors.</a:t>
            </a:r>
          </a:p>
          <a:p>
            <a:r>
              <a:rPr lang="en-US" sz="1700"/>
              <a:t>- Batch record generation for regulatory compliance.</a:t>
            </a:r>
          </a:p>
          <a:p>
            <a:r>
              <a:rPr lang="en-US" sz="1700"/>
              <a:t>- Real-time monitoring of critical parameters (temperature, pressure).</a:t>
            </a:r>
          </a:p>
          <a:p>
            <a:r>
              <a:rPr lang="en-US" sz="1700"/>
              <a:t>- Comprehensive audit trails and quality reporting.</a:t>
            </a:r>
          </a:p>
        </p:txBody>
      </p:sp>
      <p:pic>
        <p:nvPicPr>
          <p:cNvPr id="5" name="Picture 4" descr="Digital financial graph">
            <a:extLst>
              <a:ext uri="{FF2B5EF4-FFF2-40B4-BE49-F238E27FC236}">
                <a16:creationId xmlns:a16="http://schemas.microsoft.com/office/drawing/2014/main" id="{19460BCD-8A32-7413-F46F-4CABB5CB77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872" r="23586"/>
          <a:stretch/>
        </p:blipFill>
        <p:spPr>
          <a:xfrm>
            <a:off x="4572000" y="1"/>
            <a:ext cx="4577118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737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Office Theme</vt:lpstr>
      <vt:lpstr>Lyophilizer</vt:lpstr>
      <vt:lpstr>Situation/Problem/Opportunity</vt:lpstr>
      <vt:lpstr>Purpose Statement</vt:lpstr>
      <vt:lpstr>Project Objectives</vt:lpstr>
      <vt:lpstr>Success Criteria</vt:lpstr>
      <vt:lpstr>Methods/Approach</vt:lpstr>
      <vt:lpstr>Methods/Approach</vt:lpstr>
      <vt:lpstr>System Integration Overview</vt:lpstr>
      <vt:lpstr>Key Features of LIMS Integration</vt:lpstr>
      <vt:lpstr>Anticipated Benefits</vt:lpstr>
      <vt:lpstr>Resources Required</vt:lpstr>
      <vt:lpstr>Risks and Mitigation Strategies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Tushar Musale</cp:lastModifiedBy>
  <cp:revision>14</cp:revision>
  <dcterms:created xsi:type="dcterms:W3CDTF">2013-01-27T09:14:16Z</dcterms:created>
  <dcterms:modified xsi:type="dcterms:W3CDTF">2025-01-27T05:36:47Z</dcterms:modified>
  <cp:category/>
</cp:coreProperties>
</file>