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396" y="-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35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75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5912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635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0175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88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018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740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735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01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08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10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548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695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04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03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270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719FE9-2DBC-45C3-8C8F-8BA6AB7E870F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8C4FCB8-5B66-45DD-AFDD-091E08D797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3231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160929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 ISSUE</a:t>
            </a:r>
            <a:endParaRPr lang="en-IN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831493" cy="8182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														</a:t>
            </a:r>
            <a:r>
              <a:rPr lang="en-US" sz="1200" b="1" cap="none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VENKATESH DHANANA</a:t>
            </a:r>
            <a:r>
              <a:rPr lang="en-US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</a:t>
            </a:r>
            <a:r>
              <a:rPr lang="en-US" sz="1200" b="1" cap="none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28-04-2025</a:t>
            </a:r>
            <a:r>
              <a:rPr lang="en-US" dirty="0" smtClean="0">
                <a:solidFill>
                  <a:srgbClr val="4D4D4D"/>
                </a:solidFill>
              </a:rPr>
              <a:t>		</a:t>
            </a:r>
            <a:endParaRPr lang="en-IN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5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4525" y="730121"/>
            <a:ext cx="935673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Risks and Dependencies</a:t>
            </a:r>
          </a:p>
          <a:p>
            <a:endParaRPr lang="en-IN" sz="1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Risks:</a:t>
            </a:r>
          </a:p>
          <a:p>
            <a:endParaRPr lang="en-IN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Incomplete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Changing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Requirements: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Patra India's business stakeholders are not clear or if requirements keep changing during development, it could delay the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 Variations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might send data in different email formats, making it difficult to automate email parsing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accurately.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Complexity: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email systems with automated processing may face technical hurdles (e.g., attachments, image-based emails).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Security Risks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and insurance data could be exposed if strong data security measures aren't implemented.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to manual processes might resist adapting to the new automated system, affecting adoption rates.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Gaps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testing is not performed, errors could still creep into certificate generation, damaging client trust.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Downtime: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the automated system faces technical failures post-launch, it could halt certificate issuance and impact client relationships.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Overruns: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 creep, unforeseen technical challenges or extended development time could lead to exceeding the initial budget.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Vendor Email Delays: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Clients might delay sending their data emails, affecting the daily workflow, although this is not system-related, it impacts overall performance metrics.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Compliance Risks: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Failure to meet U.S. insurance document regulatory standards could result in legal issues.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0171" y="693793"/>
            <a:ext cx="79538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Dependencies</a:t>
            </a:r>
            <a:r>
              <a:rPr lang="en-IN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IN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Email Inputs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automation process relies on timely and structured data from client emails.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 Availability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experts from Patra India must be available for requirement gathering, clarifications, and UAT (User Acceptance Testing).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Infrastructure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Readiness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Servers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environments must be ready before deployment and testing can proceed.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Third-Party Tools: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third-party email parsers, document generation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security tools are used, their availability and integration must be reliable.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Approvals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Timely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approvals are needed at various stages (requirements sign-off, design sign-off, UAT sign-off) to avoid project delays.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Completion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Successful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of Patra staff is essential before full system rollout to ensure smooth transition and minimize errors.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Compliance Review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automated certificate generated must be reviewed to ensure compliance with insurance regulations and client agreements.</a:t>
            </a:r>
          </a:p>
        </p:txBody>
      </p:sp>
    </p:spTree>
    <p:extLst>
      <p:ext uri="{BB962C8B-B14F-4D97-AF65-F5344CB8AC3E}">
        <p14:creationId xmlns:p14="http://schemas.microsoft.com/office/powerpoint/2010/main" val="32443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2323" y="2184790"/>
            <a:ext cx="451386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6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!</a:t>
            </a:r>
            <a:endParaRPr lang="en-IN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5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831" y="918366"/>
            <a:ext cx="952622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Situation: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Patra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India </a:t>
            </a:r>
            <a:r>
              <a:rPr lang="en-IN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Pvt.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Ltd.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een manually creating “Insurance Certificates” for clients in the united states for the past five years. they receive insurance-related details via email and use a manual tool to prepare and deliver certificates for various types of insurances like houses, vehicles, human life, construction projects and other small and large businesses.</a:t>
            </a:r>
            <a:endParaRPr lang="en-US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of Human Errors: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Manual data entry is leading to typographical mistakes in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Delays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Certificate Issuance: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manual process causes delays in processing and delivering certificates to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Missed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Communications: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There are instances where client emails are missed or overlooked, resulting in missed deadlines and client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dissatisfaction.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Scalability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Issues: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the number of clients and requests grow, the manual process struggles to keep up efficiently.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Automation of the Certificate Creation Process: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Implementing an automated solution can drastically reduce manual errors and processing times.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Satisfaction: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Faster and more accurate delivery of certificates will enhance client trust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satisfaction.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and Task Management: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Automated email tracking and data extraction can ensure no client request is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Operational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Scalability: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Automation will allow Patra India to handle larger volumes of requests without proportionally increasing workforce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Competitive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Advantage: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Streamlining operations can position Patra India as a more reliable and modern service provider compared to competitors still using manual processes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1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 Statement:</a:t>
            </a:r>
            <a:endParaRPr lang="en-IN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>
              <a:buNone/>
            </a:pP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purpose of the Cert Issue project is to automate the end-to-end process of receiving client requirements, creating insurance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delivering them efficiently,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accurately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timely.</a:t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>
              <a:buNone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aims to: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Eliminate manual errors by automating data entry and certificate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generation.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turnaround time for issuing certificates to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clients.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client requests are missed by automating email tracking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notifications.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operational efficiency and enable the company to manage increasing client demand without additional manual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effort.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satisfaction through faster,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error-free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reliable service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delivery.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scalable solution that supports future business growth and increased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volumes.</a:t>
            </a:r>
          </a:p>
          <a:p>
            <a:pPr defTabSz="914400">
              <a:buFont typeface="Wingdings" panose="05000000000000000000" pitchFamily="2" charset="2"/>
              <a:buChar char="q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Patra India </a:t>
            </a:r>
            <a:r>
              <a:rPr lang="en-IN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Pvt.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Ltd. as a leader in efficient, technology-driven insurance certificate processing.</a:t>
            </a:r>
          </a:p>
          <a:p>
            <a:pPr marL="0" indent="0">
              <a:buNone/>
            </a:pPr>
            <a:endParaRPr lang="en-IN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0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4931" y="782488"/>
            <a:ext cx="17832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931" y="1153950"/>
            <a:ext cx="93141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Creation:</a:t>
            </a:r>
            <a:b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implement a system to automatically generate insurance certificates based on client-provided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data.</a:t>
            </a:r>
          </a:p>
          <a:p>
            <a:pPr marL="228600" indent="-228600">
              <a:buFont typeface="+mj-lt"/>
              <a:buAutoNum type="arabicPeriod"/>
            </a:pP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Processing: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functionality to automatically retrieve, read, and extract key information from client emails without missing any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requests.</a:t>
            </a:r>
          </a:p>
          <a:p>
            <a:pPr marL="228600" indent="-228600">
              <a:buFont typeface="+mj-lt"/>
              <a:buAutoNum type="arabicPeriod"/>
            </a:pP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Accuracy: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Minimize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typographical and manual errors by integrating validation and verification mechanisms during data processing and certificate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creation.</a:t>
            </a:r>
          </a:p>
          <a:p>
            <a:pPr marL="228600" indent="-228600">
              <a:buFont typeface="+mj-lt"/>
              <a:buAutoNum type="arabicPeriod"/>
            </a:pP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Turnaround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Achieve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faster issuance of certificates by reducing dependency on manual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operations.</a:t>
            </a:r>
          </a:p>
          <a:p>
            <a:pPr marL="228600" indent="-228600">
              <a:buFont typeface="+mj-lt"/>
              <a:buAutoNum type="arabicPeriod"/>
            </a:pP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Monitoring and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Tracking: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dashboard or tracking system to monitor incoming requests, processing status, and delivery timelines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Client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automated acknowledgments and delivery confirmations to clients to keep them informed throughout the process.</a:t>
            </a:r>
          </a:p>
          <a:p>
            <a:pPr marL="228600" indent="-228600">
              <a:buFont typeface="+mj-lt"/>
              <a:buAutoNum type="arabicPeriod"/>
            </a:pP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Scalable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Architecture: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solution that can handle increasing volumes of certificate requests without degrading performance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 a Robust Testing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Mechanism: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system is thoroughly tested to handle various types of insurance certificates and business scenarios.</a:t>
            </a:r>
          </a:p>
          <a:p>
            <a:pPr marL="228600" indent="-228600">
              <a:buFont typeface="+mj-lt"/>
              <a:buAutoNum type="arabicPeriod"/>
            </a:pP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and Change 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Management: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Patra India employees on using the new automated system effectively and manage the transition smoothly.</a:t>
            </a:r>
          </a:p>
        </p:txBody>
      </p:sp>
    </p:spTree>
    <p:extLst>
      <p:ext uri="{BB962C8B-B14F-4D97-AF65-F5344CB8AC3E}">
        <p14:creationId xmlns:p14="http://schemas.microsoft.com/office/powerpoint/2010/main" val="143950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0386" y="736445"/>
            <a:ext cx="883920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Criteria:</a:t>
            </a: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Rate Reduction: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 data entry errors are reduced by at least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90%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compared to the current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Turnaround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Improvement: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average time to issue a certificate is reduced by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least 50%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after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automation.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Email Processing: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client emails requesting certificates are captured, processed, and responded to without any missed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Accuracy: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Generated certificates match client requirements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100% data accuracy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validated by automated checks and manual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Satisfaction: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feedback surveys show an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improvement in satisfaction by at least 30%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within the first six months after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Uptime and Availability: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automated system maintains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least 99% uptime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ensure continuous service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availability.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system can handle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least 2x the current volume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certificate requests without performance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degradation.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Compliance Standards: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insurance certificates are generated in compliance with relevant regulatory standards and client-specific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guidelines.</a:t>
            </a:r>
          </a:p>
          <a:p>
            <a:pPr marL="228600" indent="-228600">
              <a:buFont typeface="+mj-lt"/>
              <a:buAutoNum type="arabicPeriod"/>
            </a:pPr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on Time and Budget: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project is completed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within the agreed timeframe and budget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meeting all major deliverables.</a:t>
            </a:r>
          </a:p>
        </p:txBody>
      </p:sp>
    </p:spTree>
    <p:extLst>
      <p:ext uri="{BB962C8B-B14F-4D97-AF65-F5344CB8AC3E}">
        <p14:creationId xmlns:p14="http://schemas.microsoft.com/office/powerpoint/2010/main" val="402688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887" y="529269"/>
            <a:ext cx="26604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Waterfall Method/Approach:</a:t>
            </a:r>
            <a:endParaRPr lang="en-IN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022" y="875600"/>
            <a:ext cx="9625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Waterfall model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 linear and sequential approach where the project progresses through distinct phases. Each phase must be completed before the next begins, and there is typically no overlapping between phases.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1388015"/>
            <a:ext cx="79375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Requirement Gathering and Analysis: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detailed requirements from Patra India’s business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stakeholders.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data fields required for certificates (vendor details, insurance type, dates, nominee details, etc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functional and non-functional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 acceptance criteria and success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factors.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Requirements Specification Document (RSD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2999490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System Design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system architecture based on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database structure for storing certificate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interfaces for email extraction, certificate creation, and client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notifications.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flow diagrams, use case diagrams, and activity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diagrams.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System Design Document (SDD)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4554695"/>
            <a:ext cx="81751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Development: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modules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for: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extraction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parsing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generation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validation and error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handling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(email or portal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upload)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Backend development using Java technologies.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Fully coded and internally tested modules</a:t>
            </a:r>
          </a:p>
        </p:txBody>
      </p:sp>
    </p:spTree>
    <p:extLst>
      <p:ext uri="{BB962C8B-B14F-4D97-AF65-F5344CB8AC3E}">
        <p14:creationId xmlns:p14="http://schemas.microsoft.com/office/powerpoint/2010/main" val="209729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2197" y="691722"/>
            <a:ext cx="81592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Testing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IN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unit testing, integration testing, system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user acceptance testing (UAT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types of insurance certificates to ensure comprehensive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Validate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accuracy,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email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handling.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Testing Report and Bug Fixes</a:t>
            </a:r>
          </a:p>
        </p:txBody>
      </p:sp>
      <p:sp>
        <p:nvSpPr>
          <p:cNvPr id="3" name="Rectangle 2"/>
          <p:cNvSpPr/>
          <p:nvPr/>
        </p:nvSpPr>
        <p:spPr>
          <a:xfrm>
            <a:off x="872197" y="2118921"/>
            <a:ext cx="82718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Deployment</a:t>
            </a: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Deploy the solution in the production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 email integration and certificate storage.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Deliverable: Live, working automated system</a:t>
            </a:r>
          </a:p>
        </p:txBody>
      </p:sp>
      <p:sp>
        <p:nvSpPr>
          <p:cNvPr id="4" name="Rectangle 3"/>
          <p:cNvSpPr/>
          <p:nvPr/>
        </p:nvSpPr>
        <p:spPr>
          <a:xfrm>
            <a:off x="872196" y="3361454"/>
            <a:ext cx="7821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Maintenance and Support: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post-deployment support for bug fixes, performance tuning, and minor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performance and handle any operational issues.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Deliverable: Maintenance logs, Updates, and Support documentation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872196" y="4603987"/>
            <a:ext cx="82718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Characteristics of Waterfall in This Project: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structure: Each phase is well-defined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Minimal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 during development: Requirements are expected to be stable and frozen before design and coding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Heavy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documentation: Essential for clear understanding between Patra India and IT Solutions </a:t>
            </a:r>
            <a:r>
              <a:rPr lang="en-IN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Pvt.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Ltd.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Ideal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predictable projects: Since the process of certificate generation is known and repeatable.</a:t>
            </a:r>
          </a:p>
        </p:txBody>
      </p:sp>
    </p:spTree>
    <p:extLst>
      <p:ext uri="{BB962C8B-B14F-4D97-AF65-F5344CB8AC3E}">
        <p14:creationId xmlns:p14="http://schemas.microsoft.com/office/powerpoint/2010/main" val="6646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3630" y="869623"/>
            <a:ext cx="2867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 for Cert Issue Project</a:t>
            </a:r>
          </a:p>
        </p:txBody>
      </p:sp>
      <p:sp>
        <p:nvSpPr>
          <p:cNvPr id="3" name="Rectangle 2"/>
          <p:cNvSpPr/>
          <p:nvPr/>
        </p:nvSpPr>
        <p:spPr>
          <a:xfrm>
            <a:off x="843630" y="1174940"/>
            <a:ext cx="830037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People (Human Resources):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Solutions </a:t>
            </a:r>
            <a:r>
              <a:rPr lang="en-IN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Pvt.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Ltd.: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 (1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Oversees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execution, timeline management, client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Java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Developers (5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Responsible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coding backend logic, email automation, certificate generation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Database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Administrators (DB Team) (2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Design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manage databases to store certificate data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Administrators (Admin Team) (2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Set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servers, manage deployment environments, ensure system security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availability.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(QA Testers) (3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Conduct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 testing, integration testing, system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user acceptance testing (UAT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Analyst (Me) – Gathering requirements, documentations, conducting UATs, supporting in go live and maintenance.</a:t>
            </a: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Patra India </a:t>
            </a:r>
            <a:r>
              <a:rPr lang="en-IN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Pvt.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Ltd.: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Stakeholders (2–3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Provide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requirements, validate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participate in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UAT.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Experts/Current Users (2–3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Help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 current manual processes and test the new automated system.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843630" y="4245464"/>
            <a:ext cx="761798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IN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(Timeline):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Estimated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Project Duration: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7–8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Gathering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Analysis - 1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Design - 1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- 3 months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- 1–1.5 months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Deployment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Go-live - 0.5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Stabilization - 1–2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 post-deployment</a:t>
            </a:r>
          </a:p>
        </p:txBody>
      </p:sp>
    </p:spTree>
    <p:extLst>
      <p:ext uri="{BB962C8B-B14F-4D97-AF65-F5344CB8AC3E}">
        <p14:creationId xmlns:p14="http://schemas.microsoft.com/office/powerpoint/2010/main" val="122432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0752" y="546915"/>
            <a:ext cx="824324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Budget</a:t>
            </a:r>
            <a:r>
              <a:rPr lang="en-IN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IN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Estimated Budget Components: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Salaries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BA,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Java developers, DB admins,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testers, project manager and others.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Infrastructure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Servers, backup systems, cloud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Software licenses (if any email automation or document generation tools are used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Training sessions for Patra India employees on the new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Maintenance Costs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1–2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 of post-deployment support.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Rough Budget Range (Indicative):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35–45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Lakhs INR (depending on tools,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infrastructure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duration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This is rough estimation.</a:t>
            </a: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0752" y="2836712"/>
            <a:ext cx="609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Other </a:t>
            </a:r>
            <a:r>
              <a:rPr lang="en-IN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Resources:</a:t>
            </a:r>
          </a:p>
          <a:p>
            <a:endParaRPr lang="en-IN" sz="1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</a:t>
            </a:r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Dedicated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servers for hosting the application and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database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Backup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disaster recovery systems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Software: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 (Java IDEs, Database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parsing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Certificate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template design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</a:t>
            </a:r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High-speed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internet </a:t>
            </a: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VPNs </a:t>
            </a:r>
            <a:r>
              <a:rPr lang="en-IN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secure email gateways for handling client data securely</a:t>
            </a:r>
          </a:p>
          <a:p>
            <a:endParaRPr lang="en-IN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319</TotalTime>
  <Words>1212</Words>
  <Application>Microsoft Office PowerPoint</Application>
  <PresentationFormat>Widescreen</PresentationFormat>
  <Paragraphs>207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Slice</vt:lpstr>
      <vt:lpstr>CERT ISSUE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 ISSUE</dc:title>
  <dc:creator>Venkatesh Dhanana</dc:creator>
  <cp:lastModifiedBy>Venkatesh Dhanana</cp:lastModifiedBy>
  <cp:revision>18</cp:revision>
  <dcterms:created xsi:type="dcterms:W3CDTF">2025-04-28T07:35:48Z</dcterms:created>
  <dcterms:modified xsi:type="dcterms:W3CDTF">2025-04-29T06:23:42Z</dcterms:modified>
</cp:coreProperties>
</file>