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-528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9D31E9-B4CE-F4EC-C759-137F61392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37F966D-00EF-DF18-8301-6B3E8349F4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6C34E6-ED54-153F-E85F-CD9EC142A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4DE1-4353-4414-B6A0-F3AAE110E948}" type="datetimeFigureOut">
              <a:rPr lang="en-IN" smtClean="0"/>
              <a:pPr/>
              <a:t>11-02-2025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3F1AC4-CA46-A8C3-7E15-21CF302D5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04C8FC2-D54C-C83E-031D-7C5F2954B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D397-B3F8-4A3D-A046-5D60ED29D4E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66192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7DD4B3-88A2-9482-BF68-B05CF1E51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691D573-A9E3-F448-8452-E0FA7826D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E82D1EE-2555-5EA4-3EEA-CB0463FC1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4DE1-4353-4414-B6A0-F3AAE110E948}" type="datetimeFigureOut">
              <a:rPr lang="en-IN" smtClean="0"/>
              <a:pPr/>
              <a:t>11-02-2025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03E627B-4757-017F-8407-F7B2674B3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0814008-4D1D-5EBC-EA62-73D6AA933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D397-B3F8-4A3D-A046-5D60ED29D4E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11213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C57A4A6-7C11-4085-7951-4A87B3934C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18ECD01-1518-FCDF-9615-3C745EA89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D5358BD-32B9-4E9C-56A1-2664ACBE1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4DE1-4353-4414-B6A0-F3AAE110E948}" type="datetimeFigureOut">
              <a:rPr lang="en-IN" smtClean="0"/>
              <a:pPr/>
              <a:t>11-02-2025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11A06A-3284-D2A2-2BE8-FB1D0A412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E6C18A-678E-B36D-FF3A-A7FF59813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D397-B3F8-4A3D-A046-5D60ED29D4E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1014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3867B2-575D-D18F-F34E-B4592A10E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881665-408E-06B8-03C8-D78D661EB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721E59-963B-D7F5-5793-C8580BCC5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4DE1-4353-4414-B6A0-F3AAE110E948}" type="datetimeFigureOut">
              <a:rPr lang="en-IN" smtClean="0"/>
              <a:pPr/>
              <a:t>11-02-2025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7890C7B-2301-2866-8279-A805DFE28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F769D8-F50D-78BE-4342-642853F30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D397-B3F8-4A3D-A046-5D60ED29D4E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38891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DA0C75-E73D-C116-D345-5FA2B2CEB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41644CF-59FE-1610-BE70-517075D14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578F27-A9FC-185A-EEA3-B010B1B64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4DE1-4353-4414-B6A0-F3AAE110E948}" type="datetimeFigureOut">
              <a:rPr lang="en-IN" smtClean="0"/>
              <a:pPr/>
              <a:t>11-02-2025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A48107-2FFF-6596-1917-728860963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9F23B4-26B3-CFC1-F177-C8EFECE6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D397-B3F8-4A3D-A046-5D60ED29D4E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953486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730AF4-8D23-89B0-2181-07F698DF3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EE5740-0672-063D-FF2F-B56C72454A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0A16AD7-7F88-7868-2432-BB555B498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F56B235-2009-878B-2452-172E6E56C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4DE1-4353-4414-B6A0-F3AAE110E948}" type="datetimeFigureOut">
              <a:rPr lang="en-IN" smtClean="0"/>
              <a:pPr/>
              <a:t>11-02-2025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D3BBB26-9AB5-EF32-85F5-5808845E2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15857D-DEEA-1137-AB8B-7B8AD117B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D397-B3F8-4A3D-A046-5D60ED29D4E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6024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AB6EE7-1625-E0C8-7F23-8746FEEA8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61E87E9-0042-87FF-150E-8A4603128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E87A24F-DD65-173A-E949-6CA75808B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7F43C68-6D5B-737B-550B-B2AF08F40F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6A67BBB-AC96-49CE-A667-AB00D5D42F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4565B5F-D3E1-B358-41B7-B0FF3FF93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4DE1-4353-4414-B6A0-F3AAE110E948}" type="datetimeFigureOut">
              <a:rPr lang="en-IN" smtClean="0"/>
              <a:pPr/>
              <a:t>11-02-2025</a:t>
            </a:fld>
            <a:endParaRPr lang="en-IN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A697082-B8AB-A8E2-27DD-4BAF9A556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9E6A5CD-2B79-A52D-B89D-491D29FD7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D397-B3F8-4A3D-A046-5D60ED29D4E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57932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9B181E-5BF4-86C5-C7B1-6E08FEE12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BC08A6C-C850-01E4-14BD-06C06C2FB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4DE1-4353-4414-B6A0-F3AAE110E948}" type="datetimeFigureOut">
              <a:rPr lang="en-IN" smtClean="0"/>
              <a:pPr/>
              <a:t>11-02-2025</a:t>
            </a:fld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65A29DF-23D6-BAEE-DEE3-025428B0E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6A48652-6C30-1725-B390-B40EB7EF5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D397-B3F8-4A3D-A046-5D60ED29D4E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93555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7D7B07A-0D8A-BFD8-6F2F-780336EC2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4DE1-4353-4414-B6A0-F3AAE110E948}" type="datetimeFigureOut">
              <a:rPr lang="en-IN" smtClean="0"/>
              <a:pPr/>
              <a:t>11-02-2025</a:t>
            </a:fld>
            <a:endParaRPr lang="en-I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087CA0E-5C32-76B8-F28F-155858D4B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7FEEF20-633E-6E4F-4350-3B4CC159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D397-B3F8-4A3D-A046-5D60ED29D4E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2107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B37178-F5E3-8B11-E656-15F5692D9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A032AE-6000-B9A9-AC90-4686E251B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701C6FE-1308-39BB-E339-68E465A29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05A2114-0288-F288-3DC4-4FDC0ED49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4DE1-4353-4414-B6A0-F3AAE110E948}" type="datetimeFigureOut">
              <a:rPr lang="en-IN" smtClean="0"/>
              <a:pPr/>
              <a:t>11-02-2025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ACFC22-C7AA-B145-A35B-8CFAE2FE8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A8C0362-70F6-39E2-FA3D-B017CDAD2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D397-B3F8-4A3D-A046-5D60ED29D4E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63910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113405-818F-0536-8159-3AF570B96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E82DB09-BBB7-6EEB-729D-D50022DC58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74918EA-D693-EA13-4305-62DDED530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A051AE0-BBB3-E85C-F2FA-7810936E4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84DE1-4353-4414-B6A0-F3AAE110E948}" type="datetimeFigureOut">
              <a:rPr lang="en-IN" smtClean="0"/>
              <a:pPr/>
              <a:t>11-02-2025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D4DF128-FB61-7ECE-8D85-A5153BF52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034335-691F-3E85-503A-DB4B90DD1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AD397-B3F8-4A3D-A046-5D60ED29D4E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96360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B4F95F7-065A-B306-7652-4267E12AA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3BADC75-BADE-E5F9-8B50-C9DC7449F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0F42A6-7F9B-1844-F12B-47CB5DEB0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84DE1-4353-4414-B6A0-F3AAE110E948}" type="datetimeFigureOut">
              <a:rPr lang="en-IN" smtClean="0"/>
              <a:pPr/>
              <a:t>11-02-2025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74DCAD7-9E03-20AC-4C18-3FAF3201E9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0849EC-2CA3-AE09-1577-87573FFFD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AD397-B3F8-4A3D-A046-5D60ED29D4E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13270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90A452-0FC4-D026-0C07-495B28BF39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Tour management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78BC73F-6EFB-A4B8-4B05-06001A2789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Prepared By: </a:t>
            </a:r>
            <a:r>
              <a:rPr lang="en-IN" dirty="0" err="1" smtClean="0"/>
              <a:t>Y.G.P.srujana</a:t>
            </a:r>
            <a:r>
              <a:rPr lang="en-IN" smtClean="0"/>
              <a:t>                                                     Date:05/01/2025                          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39629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D98C93-EE70-3985-7E61-D5C043DC8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629"/>
            <a:ext cx="10515600" cy="6046334"/>
          </a:xfrm>
          <a:noFill/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IN" dirty="0"/>
              <a:t>Situation for this project</a:t>
            </a:r>
            <a:r>
              <a:rPr lang="en-IN" dirty="0" smtClean="0"/>
              <a:t>:- </a:t>
            </a:r>
            <a:r>
              <a:rPr lang="en-US" dirty="0" smtClean="0"/>
              <a:t>The </a:t>
            </a:r>
            <a:r>
              <a:rPr lang="en-US" dirty="0" smtClean="0"/>
              <a:t>current manual processes for accommodation and ticket bookings are causing significant challenges.</a:t>
            </a: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Problem for this project:- </a:t>
            </a:r>
            <a:r>
              <a:rPr lang="en-US" dirty="0" smtClean="0"/>
              <a:t>Secure </a:t>
            </a:r>
            <a:r>
              <a:rPr lang="en-US" dirty="0" smtClean="0"/>
              <a:t>payment processes are lacking, raising concerns about transaction safety and user trust.</a:t>
            </a:r>
            <a:endParaRPr lang="en-IN" dirty="0"/>
          </a:p>
          <a:p>
            <a:pPr marL="0" indent="0">
              <a:buNone/>
            </a:pPr>
            <a:endParaRPr lang="en-IN" dirty="0"/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/>
              <a:t>Opportunity fir this project:- By </a:t>
            </a:r>
            <a:r>
              <a:rPr lang="en-IN" dirty="0"/>
              <a:t>satisfying the customer with the tour package and by saving the both time and energy of customers it will become the international business</a:t>
            </a:r>
          </a:p>
        </p:txBody>
      </p:sp>
    </p:spTree>
    <p:extLst>
      <p:ext uri="{BB962C8B-B14F-4D97-AF65-F5344CB8AC3E}">
        <p14:creationId xmlns:p14="http://schemas.microsoft.com/office/powerpoint/2010/main" xmlns="" val="1551263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6E7E50-62D8-F332-164B-E0EDD121D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0724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N" dirty="0"/>
              <a:t>Goal of the project:-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EC8174-713D-718C-F6E6-3CA925853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2525"/>
            <a:ext cx="10515600" cy="5024438"/>
          </a:xfr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primary goal is to digitalize the manual processes through an app that allows for secure payments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dirty="0"/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By this application the customer will be able to select the tour package on the base on his interest through  online</a:t>
            </a:r>
            <a:r>
              <a:rPr lang="en-IN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We want to create an easy booking system with user-friendly cancellation options to streamline the experience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dirty="0"/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Through this project it will be simple to the customer to select are cancel and able to pay through cash, card, cheque.</a:t>
            </a:r>
          </a:p>
          <a:p>
            <a:pPr>
              <a:buFont typeface="Wingdings" panose="05000000000000000000" pitchFamily="2" charset="2"/>
              <a:buChar char="§"/>
            </a:pPr>
            <a:endParaRPr lang="en-IN" dirty="0"/>
          </a:p>
          <a:p>
            <a:pPr>
              <a:buFont typeface="Wingdings" panose="05000000000000000000" pitchFamily="2" charset="2"/>
              <a:buChar char="§"/>
            </a:pPr>
            <a:r>
              <a:rPr lang="en-IN" dirty="0"/>
              <a:t>By implementing this project, the </a:t>
            </a:r>
            <a:r>
              <a:rPr lang="en-IN" dirty="0" smtClean="0"/>
              <a:t>origination </a:t>
            </a:r>
            <a:r>
              <a:rPr lang="en-IN" dirty="0"/>
              <a:t>will be able to become international business </a:t>
            </a:r>
          </a:p>
        </p:txBody>
      </p:sp>
    </p:spTree>
    <p:extLst>
      <p:ext uri="{BB962C8B-B14F-4D97-AF65-F5344CB8AC3E}">
        <p14:creationId xmlns:p14="http://schemas.microsoft.com/office/powerpoint/2010/main" xmlns="" val="2443559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AC8FA6-20A2-ED63-503D-4F549E6BC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noFill/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N" dirty="0"/>
              <a:t>Project Objectives:-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F9F6A4FD-BD75-07A7-1E93-55B3B8EDA7A7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marL="0" indent="0"/>
            <a:r>
              <a:rPr lang="en-US" sz="2400" dirty="0" smtClean="0"/>
              <a:t>Users face difficulties due to limited knowledge about destinations, leading to a frustrating experience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IN" sz="2400" dirty="0"/>
          </a:p>
          <a:p>
            <a:pPr marL="0" indent="0"/>
            <a:r>
              <a:rPr lang="en-IN" sz="2400" dirty="0"/>
              <a:t>To make that customer satisfied with his/she tour package and seeing the worthy history places</a:t>
            </a:r>
            <a:r>
              <a:rPr lang="en-IN" sz="2400" dirty="0" smtClean="0"/>
              <a:t>.</a:t>
            </a:r>
          </a:p>
          <a:p>
            <a:pPr marL="0" indent="0"/>
            <a:endParaRPr lang="en-IN" sz="2400" dirty="0" smtClean="0"/>
          </a:p>
          <a:p>
            <a:pPr marL="0" indent="0"/>
            <a:r>
              <a:rPr lang="en-IN" sz="2400" dirty="0" smtClean="0"/>
              <a:t>To make user- friendly interface for customer to understand about application and make payment security and privacy security for customer.</a:t>
            </a:r>
          </a:p>
          <a:p>
            <a:pPr marL="0" indent="0"/>
            <a:endParaRPr lang="en-IN" sz="2400" dirty="0" smtClean="0"/>
          </a:p>
          <a:p>
            <a:pPr marL="0" indent="0"/>
            <a:r>
              <a:rPr lang="en-IN" sz="2400" dirty="0" smtClean="0"/>
              <a:t>Provide Day-To-Day updates to customer by notifications</a:t>
            </a:r>
            <a:endParaRPr lang="en-IN" sz="2400" dirty="0"/>
          </a:p>
          <a:p>
            <a:pPr marL="0" indent="0">
              <a:buNone/>
            </a:pP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xmlns="" val="1101483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8DA250-2B6D-67C3-E355-8B47DF563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N" dirty="0"/>
              <a:t>Success Criteria:-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C882A7-8977-7E81-0939-190A81C9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4000" dirty="0"/>
              <a:t>By implementing this project the customer will be able to travel and get better experience and also save his time and energy.</a:t>
            </a:r>
          </a:p>
          <a:p>
            <a:pPr marL="0" indent="0">
              <a:buNone/>
            </a:pPr>
            <a:r>
              <a:rPr lang="en-IN" sz="4000" dirty="0"/>
              <a:t>It is hard to make every customer to attract but once the customers show the interest on this project then the organization will be able to grow the business in international level.</a:t>
            </a:r>
          </a:p>
        </p:txBody>
      </p:sp>
    </p:spTree>
    <p:extLst>
      <p:ext uri="{BB962C8B-B14F-4D97-AF65-F5344CB8AC3E}">
        <p14:creationId xmlns:p14="http://schemas.microsoft.com/office/powerpoint/2010/main" xmlns="" val="2454682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EB072D-044E-096C-FA8A-748D9BC88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N" dirty="0"/>
              <a:t>Methods/Approach:-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5879A4-0338-C992-FB28-F86DF21C1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Font typeface="Wingdings" pitchFamily="2" charset="2"/>
              <a:buChar char="§"/>
            </a:pPr>
            <a:r>
              <a:rPr lang="en-US" sz="6000" dirty="0" smtClean="0"/>
              <a:t>The project will utilize the Waterfall methodology, which is suitable given the clear requirements</a:t>
            </a:r>
            <a:r>
              <a:rPr lang="en-US" sz="6000" dirty="0" smtClean="0"/>
              <a:t>.</a:t>
            </a:r>
          </a:p>
          <a:p>
            <a:pPr marL="0" indent="0">
              <a:buFont typeface="Wingdings" pitchFamily="2" charset="2"/>
              <a:buChar char="§"/>
            </a:pPr>
            <a:endParaRPr lang="en-US" sz="6000" dirty="0" smtClean="0"/>
          </a:p>
          <a:p>
            <a:pPr marL="0" indent="0">
              <a:buFont typeface="Wingdings" pitchFamily="2" charset="2"/>
              <a:buChar char="§"/>
            </a:pPr>
            <a:r>
              <a:rPr lang="en-US" sz="6000" dirty="0" smtClean="0"/>
              <a:t>This approach will involve detailed documentation, including a Functional Requirements Document (FRD) and a use case diagram, ensuring thorough planning</a:t>
            </a:r>
            <a:r>
              <a:rPr lang="en-US" sz="6000" dirty="0" smtClean="0"/>
              <a:t>.</a:t>
            </a:r>
          </a:p>
          <a:p>
            <a:pPr marL="0" indent="0">
              <a:buFont typeface="Wingdings" pitchFamily="2" charset="2"/>
              <a:buChar char="§"/>
            </a:pPr>
            <a:endParaRPr lang="en-IN" sz="6000" dirty="0"/>
          </a:p>
          <a:p>
            <a:pPr marL="0" indent="0">
              <a:buFont typeface="Wingdings" pitchFamily="2" charset="2"/>
              <a:buChar char="§"/>
            </a:pPr>
            <a:r>
              <a:rPr lang="en-IN" sz="6000" dirty="0" smtClean="0"/>
              <a:t>The </a:t>
            </a:r>
            <a:r>
              <a:rPr lang="en-IN" sz="6000" dirty="0"/>
              <a:t>approach for asking questions is 5W1H technique</a:t>
            </a:r>
            <a:r>
              <a:rPr lang="en-IN" sz="6000" dirty="0" smtClean="0"/>
              <a:t>.</a:t>
            </a:r>
          </a:p>
          <a:p>
            <a:pPr marL="0" indent="0">
              <a:buFont typeface="Wingdings" pitchFamily="2" charset="2"/>
              <a:buChar char="§"/>
            </a:pPr>
            <a:endParaRPr lang="en-IN" sz="6000" dirty="0"/>
          </a:p>
          <a:p>
            <a:pPr marL="0" indent="0">
              <a:buFont typeface="Wingdings" pitchFamily="2" charset="2"/>
              <a:buChar char="§"/>
            </a:pPr>
            <a:r>
              <a:rPr lang="en-IN" sz="6000" dirty="0" smtClean="0"/>
              <a:t>By </a:t>
            </a:r>
            <a:r>
              <a:rPr lang="en-IN" sz="6000" dirty="0"/>
              <a:t>using RTM document we will update the client regarding project status.</a:t>
            </a:r>
            <a:br>
              <a:rPr lang="en-IN" sz="6000" dirty="0"/>
            </a:br>
            <a:endParaRPr lang="en-IN" sz="6000" dirty="0" smtClean="0"/>
          </a:p>
          <a:p>
            <a:pPr marL="0" indent="0">
              <a:buFont typeface="Wingdings" pitchFamily="2" charset="2"/>
              <a:buChar char="§"/>
            </a:pPr>
            <a:r>
              <a:rPr lang="en-IN" sz="6000" dirty="0" smtClean="0"/>
              <a:t>By using agile development and frequent feedback to stakeholder, and helpful for changing requirements and deliver the updates to the system</a:t>
            </a:r>
            <a:r>
              <a:rPr lang="en-IN" sz="6000" dirty="0"/>
              <a:t/>
            </a:r>
            <a:br>
              <a:rPr lang="en-IN" sz="6000" dirty="0"/>
            </a:b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xmlns="" val="601844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C551E8-35D8-0D20-B129-B1F8D7415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764" y="365125"/>
            <a:ext cx="10499035" cy="1325563"/>
          </a:xfrm>
        </p:spPr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N" dirty="0"/>
              <a:t>Resources:-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7DFD0F-7803-D277-B541-B1C085358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/>
              <a:t> </a:t>
            </a:r>
            <a:r>
              <a:rPr lang="en-IN" sz="4000" dirty="0"/>
              <a:t>to impalement this project we need some resources like trained</a:t>
            </a:r>
            <a:r>
              <a:rPr lang="en-IN" dirty="0"/>
              <a:t> </a:t>
            </a:r>
            <a:r>
              <a:rPr lang="en-IN" sz="4000" dirty="0"/>
              <a:t>employees, software’s, hardware’s and trained resource.</a:t>
            </a:r>
          </a:p>
          <a:p>
            <a:pPr marL="0" indent="0">
              <a:buNone/>
            </a:pPr>
            <a:r>
              <a:rPr lang="en-IN" sz="4000" dirty="0"/>
              <a:t> to store customer information we need desktops and servers. </a:t>
            </a:r>
          </a:p>
          <a:p>
            <a:pPr marL="0" indent="0">
              <a:buNone/>
            </a:pPr>
            <a:r>
              <a:rPr lang="en-IN" sz="4000" dirty="0"/>
              <a:t>To run the software we need CSS, HTML, Java Script to run front-end and C, C++, </a:t>
            </a:r>
            <a:r>
              <a:rPr lang="en-IN" sz="4000" dirty="0" smtClean="0"/>
              <a:t>Python </a:t>
            </a:r>
            <a:r>
              <a:rPr lang="en-IN" sz="4000" dirty="0"/>
              <a:t>for back-end </a:t>
            </a:r>
            <a:r>
              <a:rPr lang="en-IN" dirty="0"/>
              <a:t>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2846173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269682-87B1-735C-D94C-5D27C43DB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N" dirty="0"/>
              <a:t>Risks and Dependencies:-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A416AE-DD89-413B-64E6-FE531286C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N" sz="4000" dirty="0"/>
              <a:t>Risks:-</a:t>
            </a:r>
          </a:p>
          <a:p>
            <a:pPr marL="0" indent="0"/>
            <a:r>
              <a:rPr lang="en-IN" sz="4000" dirty="0" smtClean="0"/>
              <a:t>The main are risks is mismanagement </a:t>
            </a:r>
          </a:p>
          <a:p>
            <a:pPr marL="0" indent="0">
              <a:buNone/>
            </a:pPr>
            <a:endParaRPr lang="en-IN" sz="4000" dirty="0" smtClean="0"/>
          </a:p>
          <a:p>
            <a:pPr marL="0" indent="0"/>
            <a:r>
              <a:rPr lang="en-IN" sz="4000" dirty="0" smtClean="0"/>
              <a:t>The payment  and security issues </a:t>
            </a:r>
          </a:p>
          <a:p>
            <a:pPr marL="0" indent="0">
              <a:buNone/>
            </a:pPr>
            <a:endParaRPr lang="en-IN" sz="4000" dirty="0" smtClean="0"/>
          </a:p>
          <a:p>
            <a:pPr marL="0" indent="0"/>
            <a:r>
              <a:rPr lang="en-IN" sz="4000" dirty="0" smtClean="0"/>
              <a:t>The software errors which will delay the update’s for application</a:t>
            </a:r>
          </a:p>
          <a:p>
            <a:pPr marL="0" indent="0">
              <a:buNone/>
            </a:pPr>
            <a:endParaRPr lang="en-IN" sz="4000" dirty="0" smtClean="0"/>
          </a:p>
          <a:p>
            <a:pPr marL="0" indent="0"/>
            <a:r>
              <a:rPr lang="en-IN" sz="4000" dirty="0" smtClean="0"/>
              <a:t>government policy’s and computation's</a:t>
            </a:r>
          </a:p>
          <a:p>
            <a:pPr marL="0" indent="0"/>
            <a:r>
              <a:rPr lang="en-IN" sz="4000" dirty="0" smtClean="0"/>
              <a:t> Dependencies:-</a:t>
            </a:r>
          </a:p>
          <a:p>
            <a:pPr marL="0" indent="0"/>
            <a:r>
              <a:rPr lang="en-IN" sz="4000" dirty="0" smtClean="0"/>
              <a:t>There </a:t>
            </a:r>
            <a:r>
              <a:rPr lang="en-IN" sz="4000" dirty="0"/>
              <a:t>are dependencies for </a:t>
            </a:r>
            <a:r>
              <a:rPr lang="en-IN" sz="4000" dirty="0" smtClean="0"/>
              <a:t>technique support </a:t>
            </a:r>
          </a:p>
          <a:p>
            <a:pPr marL="0" indent="0"/>
            <a:endParaRPr lang="en-IN" sz="4000" dirty="0" smtClean="0"/>
          </a:p>
          <a:p>
            <a:pPr marL="0" indent="0"/>
            <a:r>
              <a:rPr lang="en-IN" sz="4000" dirty="0" smtClean="0"/>
              <a:t>The dependencies will done for </a:t>
            </a:r>
            <a:r>
              <a:rPr lang="en-IN" sz="4000" dirty="0"/>
              <a:t>testing the </a:t>
            </a:r>
            <a:r>
              <a:rPr lang="en-IN" sz="4000" dirty="0" smtClean="0"/>
              <a:t>software</a:t>
            </a:r>
          </a:p>
          <a:p>
            <a:pPr marL="0" indent="0"/>
            <a:endParaRPr lang="en-IN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2762014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872E7A-1BB0-4986-1EA1-75CC36D70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960"/>
            <a:ext cx="10515600" cy="5862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To Be completed by Appropriate Manager</a:t>
            </a:r>
          </a:p>
          <a:p>
            <a:pPr marL="0" indent="0">
              <a:buNone/>
            </a:pPr>
            <a:endParaRPr lang="en-IN" sz="4000" dirty="0"/>
          </a:p>
          <a:p>
            <a:pPr marL="0" indent="0">
              <a:buNone/>
            </a:pPr>
            <a:endParaRPr lang="en-IN" sz="4000" dirty="0"/>
          </a:p>
          <a:p>
            <a:pPr marL="0" indent="0">
              <a:buNone/>
            </a:pPr>
            <a:endParaRPr lang="en-IN" sz="4000" dirty="0"/>
          </a:p>
          <a:p>
            <a:pPr marL="0" indent="0">
              <a:buNone/>
            </a:pPr>
            <a:endParaRPr lang="en-IN" sz="4000" dirty="0"/>
          </a:p>
          <a:p>
            <a:pPr marL="0" indent="0">
              <a:buNone/>
            </a:pPr>
            <a:endParaRPr lang="en-IN" sz="4000" dirty="0"/>
          </a:p>
          <a:p>
            <a:pPr marL="0" indent="0">
              <a:buNone/>
            </a:pPr>
            <a:endParaRPr lang="en-IN" sz="4000" dirty="0"/>
          </a:p>
          <a:p>
            <a:pPr marL="0" indent="0">
              <a:buNone/>
            </a:pPr>
            <a:r>
              <a:rPr lang="en-IN" dirty="0"/>
              <a:t>Project Sponsor                                                                    Project Manager</a:t>
            </a:r>
          </a:p>
        </p:txBody>
      </p:sp>
    </p:spTree>
    <p:extLst>
      <p:ext uri="{BB962C8B-B14F-4D97-AF65-F5344CB8AC3E}">
        <p14:creationId xmlns:p14="http://schemas.microsoft.com/office/powerpoint/2010/main" xmlns="" val="1137888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478</Words>
  <Application>Microsoft Office PowerPoint</Application>
  <PresentationFormat>Custom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Tour management system</vt:lpstr>
      <vt:lpstr>Slide 2</vt:lpstr>
      <vt:lpstr>Goal of the project:-</vt:lpstr>
      <vt:lpstr>Project Objectives:-</vt:lpstr>
      <vt:lpstr>Success Criteria:-</vt:lpstr>
      <vt:lpstr>Methods/Approach:-</vt:lpstr>
      <vt:lpstr>Resources:-</vt:lpstr>
      <vt:lpstr>Risks and Dependencies:-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Tour management system</dc:title>
  <dc:creator>anil kumar</dc:creator>
  <cp:lastModifiedBy>sai rohith</cp:lastModifiedBy>
  <cp:revision>13</cp:revision>
  <dcterms:created xsi:type="dcterms:W3CDTF">2023-07-21T08:26:35Z</dcterms:created>
  <dcterms:modified xsi:type="dcterms:W3CDTF">2025-02-11T15:09:52Z</dcterms:modified>
</cp:coreProperties>
</file>