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9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9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6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95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49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73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43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03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71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17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31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E767506-25D5-4E53-A324-4FFC48E69110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85FE312-F7D7-40AB-AA0A-FC78AFC37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7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9B47B-BE7F-298C-8EFA-1E819444FE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5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Manahshanthi Centre Website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22FB3-B9FE-3C1F-05EA-3FEDD0CE5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by Harsh L. Zope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09/01/2025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3CB4-38B5-24F0-FDA1-BBEBB47E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Risks and Dependencies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86D92E-CBD9-4BD4-1246-B11658FF84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965960"/>
            <a:ext cx="10584712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Technical Risks: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Potential delays in integrating third-party tools such as payment gateways (</a:t>
            </a:r>
            <a:r>
              <a:rPr kumimoji="0" lang="en-US" altLang="en-US" sz="1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Razorpay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 or calendar APIs.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Compatibility issues across different browsers or mobile devices.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Cybersecurity vulnerabilities exposing client data.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Risks: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Scope creep due to evolving requirements or feature requests.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Tight timelines for development and testing phases.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Resource constraints if team members are unavailable or leave mid-project.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Operational Risks: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Resistance from staff or therapists to adopt the new online system.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Downtime during website launch affecting initial user impressions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3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34F0965-EDD9-3A55-E775-97C6D05FFA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2198142"/>
            <a:ext cx="10021186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Content Availability: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Timely provision of therapist profiles, service descriptions, and media (images, videos, resources) by the Centre.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Third-Party Integrations: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Dependence on external services like payment gateways, SMS/email providers, and hosting platforms.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Stakeholder Engagement: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Active participation from stakeholders for requirement validation and feedback during iterations.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Testing and Feedback:</a:t>
            </a:r>
          </a:p>
          <a:p>
            <a:pPr marL="514350" lvl="1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Dependence on end-users (clients and staff) to provide timely feedback for testing and improvements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9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AE027-A56F-5184-3BAB-5E638E14F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Summary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09A6-7A74-423E-3E4F-40861C48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Manahshanthi Centre which provides mental health services aims to overcome challenges of limited accessibility, manual appointment management, and low digital engagement by developing a centralized website. This project will deliver: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user-friendly platform for booking appointments and accessing mental health resources.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Improved visibility for therapists and client testimonials to build trust.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Operational efficiency through automated processes.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Broader reach via a strong online presence.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leveraging Agile methodology, the project will ensure iterative progress, stakeholder collaboration, and alignment with the Centre’s mission to provide accessible and compassionate mental health care.</a:t>
            </a:r>
          </a:p>
          <a:p>
            <a:pPr>
              <a:lnSpc>
                <a:spcPct val="100000"/>
              </a:lnSpc>
            </a:pP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71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533F-EEDD-C923-E124-7289F1D1C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50820"/>
            <a:ext cx="12191999" cy="135636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3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3E0D-6E38-EE02-D119-F7C4BDE4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Situation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56A92-C1F4-A01B-7709-D61B64E36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42406"/>
            <a:ext cx="10446488" cy="44798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Manahshanthi Centre provides mental health services, including therapy sessions, workshops, and educational resources. They want to expand their business for which they require an online platform.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current state of business is as follows: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Details about available services and their benefits are not consolidated in a single, accessible platform.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 about therapists and their qualifications is dispersed, making it hard for clients to access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Appointments are managed manually through phone calls and physical records.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Psychometric results and mental health resources are shared only during sessions, with no digital repository.</a:t>
            </a:r>
          </a:p>
          <a:p>
            <a:pPr marL="73152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Feedback and testimonials are collected informally and are not utilized effectively for engagement.</a:t>
            </a: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DC6A-72D1-49A0-F528-ED4FF41C9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Identified Opportunities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125F936-40A5-8461-FDB7-77AD2221D5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2091540"/>
            <a:ext cx="1010624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After analyzing the current "As-Is" business state, several opportunities for growth and improvement have been identified for the Manahshanthi Centre. These opportunities are as follows: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Develop a centralized platform to consolidate information about the Centre’s services, therapist profiles, and offerings.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Implement an online appointment booking system to enhance client convenience and reduce administrative workload.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Create a repository for psychometric results, mental health resources, and educational materials accessible to clients anytime.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Introduce a section for client testimonials and success stories to build trust and engage potential clients.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Leverage the digital platform to reach a broader audience beyond the immediate locality, increasing service accessibility.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21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1718-8515-1444-1BA7-9D018A995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09" y="609600"/>
            <a:ext cx="10003111" cy="135636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Purpose Statement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2B890-DC1A-5A36-F350-CA43B97A1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409" y="2140689"/>
            <a:ext cx="10616609" cy="4522381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purpose of this project is to develop a user-friendly and highly functional website for the Manahshanthi Centre. This website will increase accessibility to mental health resources, streamline appointment booking, showcase therapist profiles, and increase engagement through client testimonials.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Key Goals: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Ensure clients can easily access information about services and resources.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Provide an online appointment system to reduce administrative efforts and enhance client convenience.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Highlight success stories and testimonials to foster trust and connect with a broader audience.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 the Manahshanthi Centre as a leading provider of mental health services.</a:t>
            </a:r>
          </a:p>
          <a:p>
            <a:pPr marL="45720" indent="0">
              <a:lnSpc>
                <a:spcPct val="100000"/>
              </a:lnSpc>
              <a:buNone/>
            </a:pPr>
            <a:endParaRPr lang="en-IN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1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3F77-20BA-55B3-AB01-E193D032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Project Objective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50068BA-4CD5-F7F3-2CE4-F287E61DE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41914"/>
            <a:ext cx="10361428" cy="452238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Create an intuitive and user-friendly platform to provide information about the Centre’s services, therapist profiles, and offerings.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Introduce a seamless online appointment booking feature, integrated with reminders and payment options.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Provide a repository for psychometric testing results, educational content, and mental health resources accessible to clients anytime.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Design a dedicated section for client testimonials, success stories, and feedback to build trust and expand outreach.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Develop a responsive website optimized for all devices, ensuring usability across mobile, tablet, and desktop platforms.</a:t>
            </a:r>
          </a:p>
          <a:p>
            <a:pPr>
              <a:lnSpc>
                <a:spcPct val="100000"/>
              </a:lnSpc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Support Brand Growth: Position the Manahshanthi Centre to become leader in mental health services by strengthening its online presence and reach.</a:t>
            </a: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lnSpc>
                <a:spcPct val="100000"/>
              </a:lnSpc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403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9918-73AC-2533-4CF5-CE467611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Success Criteria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2198D6A-F305-DE3E-284B-A9869AEC34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780328"/>
            <a:ext cx="10531549" cy="5507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Technical Performance: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Website loading time under 3 seconds.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Compatibility with all major browsers and devices.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Achieve 99% uptime after launch.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Ensure smooth integration of third-party tools like payment gateways and calendar systems without errors.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User Satisfaction: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Attain a user satisfaction rate of at least 90% based on feedback surveys.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Ensure 75% of visitors successfully use the online appointment booking system within the first 30 minutes of their visit.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Business Impact: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Increase the number of appointments by 30% within the first quarter post-launch.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Improve online visibility and social media engagement by 40%.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</a:rPr>
              <a:t>Extend the Centre’s reach to a broader audience, including new geographic regions.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Automate at least 80% of repetitive tasks, such as sending appointment reminders or resource links.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endParaRPr lang="en-IN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466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8F55-D5EE-41C1-40AB-38253D50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Methods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5AB595F-208F-5548-3B63-13C5963206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3000" y="1729531"/>
            <a:ext cx="10382693" cy="467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ensure the successful delivery of the website development project, we are adopting the Agile methodology. Agile focuses on flexibility, collaboration, and iterative progress, allowing us to deliver high-value features incrementally while incorporating feedback at every stage.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1: Project Initiation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 a project kickoff meeting with stakeholders to align on goals and expectations.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a product vision statement and outline high-level requirements.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2: Backlog Creation and Prioritization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Create a Product Backlog with detailed user stories and prioritize backlog items based on stakeholder input and business value.</a:t>
            </a:r>
          </a:p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3: Sprint Planning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Define sprint goals and select high-priority backlog items for the upcoming sprint and break them down into tasks with clear acceptance criteria.</a:t>
            </a:r>
          </a:p>
        </p:txBody>
      </p:sp>
    </p:spTree>
    <p:extLst>
      <p:ext uri="{BB962C8B-B14F-4D97-AF65-F5344CB8AC3E}">
        <p14:creationId xmlns:p14="http://schemas.microsoft.com/office/powerpoint/2010/main" val="257876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BB20-EE04-C910-D9D5-198D25EC1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656" y="675167"/>
            <a:ext cx="9872871" cy="4038600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4: Iterative Development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Work on developing features </a:t>
            </a: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in 2-4 week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sprints and conduct daily standups to monitor progress and resolve blockers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5: Testing and Feedback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Perform continuous testing (unit, integration, and functional) during the sprint and conduct Sprint Reviews to showcase deliverables to stakeholders for feedback.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6: Adaptation and Refinement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Based on feedback from sprint reviews, refine and reprioritize the backlog and update features or add enhancements as needed.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7: Deployment and Delivery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Deliver functional increments of the website in stages (e.g., appointment booking, therapist profiles).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Launch the Minimum Viable Product (MVP) and iteratively enhance it.</a:t>
            </a:r>
          </a:p>
          <a:p>
            <a:pPr marL="45720" indent="0">
              <a:buClr>
                <a:schemeClr val="bg2">
                  <a:lumMod val="25000"/>
                </a:schemeClr>
              </a:buClr>
              <a:buNone/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 8: Retrospective and Continuous Improvement</a:t>
            </a:r>
          </a:p>
          <a:p>
            <a:pPr>
              <a:buClr>
                <a:schemeClr val="bg2">
                  <a:lumMod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 a Sprint Retrospective to evaluate team performance, identify improvements, and refine processes for future sprints.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bg2">
                  <a:lumMod val="25000"/>
                </a:schemeClr>
              </a:buClr>
              <a:buSzTx/>
            </a:pP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+mj-lt"/>
            </a:endParaRPr>
          </a:p>
          <a:p>
            <a:pPr>
              <a:buClr>
                <a:schemeClr val="bg2">
                  <a:lumMod val="25000"/>
                </a:schemeClr>
              </a:buClr>
            </a:pP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661094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6E2C8-28D2-561A-305C-3FC3240E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Resources </a:t>
            </a:r>
            <a:endParaRPr lang="en-IN" sz="32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6EF7-56FA-A36E-688F-EE5E9A6E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21412"/>
            <a:ext cx="10786730" cy="4038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Tools and Technologies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Frontend Development: HTML, CSS, JavaScript, ReactJS (or similar framework).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Backend Development: Node.js, Django, or other modern backend frameworks.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Database Management: MongoDB, MySQL, or PostgreSQL.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Payment Gateway Integration: </a:t>
            </a:r>
            <a:r>
              <a:rPr lang="en-IN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Razorpay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 Stripe.</a:t>
            </a:r>
          </a:p>
          <a:p>
            <a:pPr lvl="1"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Hosting and Domain: AWS, Azure, or other scalable cloud services.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IN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Human Resources</a:t>
            </a:r>
            <a:r>
              <a:rPr lang="en-IN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Sponsor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Project Manager, Business Analyst, UI/UX Designer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Web Developers</a:t>
            </a:r>
            <a:r>
              <a:rPr lang="en-US" altLang="en-US" sz="1800" dirty="0">
                <a:solidFill>
                  <a:schemeClr val="tx1"/>
                </a:solidFill>
                <a:latin typeface="+mj-lt"/>
              </a:rPr>
              <a:t>, </a:t>
            </a: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QA Testers and Support Team.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Financial Resources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Total estimated budget is Rs. 60 Lakhs (to be finalized). Which will be used for website development tools and frameworks, Salaries, Hosting and domain registration.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Time Resources: 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Expected project duration is 6 months.</a:t>
            </a:r>
          </a:p>
          <a:p>
            <a:pPr>
              <a:lnSpc>
                <a:spcPct val="100000"/>
              </a:lnSpc>
              <a:buClr>
                <a:schemeClr val="bg2">
                  <a:lumMod val="25000"/>
                </a:schemeClr>
              </a:buClr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Content: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Information on therapists, services, and client testimonials.</a:t>
            </a:r>
          </a:p>
        </p:txBody>
      </p:sp>
    </p:spTree>
    <p:extLst>
      <p:ext uri="{BB962C8B-B14F-4D97-AF65-F5344CB8AC3E}">
        <p14:creationId xmlns:p14="http://schemas.microsoft.com/office/powerpoint/2010/main" val="251735612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121</TotalTime>
  <Words>1314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Basis</vt:lpstr>
      <vt:lpstr>Manahshanthi Centre Website Development</vt:lpstr>
      <vt:lpstr>Situation</vt:lpstr>
      <vt:lpstr>Identified Opportunities</vt:lpstr>
      <vt:lpstr>Purpose Statement</vt:lpstr>
      <vt:lpstr>Project Objective</vt:lpstr>
      <vt:lpstr>Success Criteria</vt:lpstr>
      <vt:lpstr>Methods</vt:lpstr>
      <vt:lpstr>PowerPoint Presentation</vt:lpstr>
      <vt:lpstr>Resources </vt:lpstr>
      <vt:lpstr>Risks and Dependencies</vt:lpstr>
      <vt:lpstr>PowerPoint Presentation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Harsh Zope</dc:creator>
  <cp:lastModifiedBy>Harsh Zope</cp:lastModifiedBy>
  <cp:revision>4</cp:revision>
  <dcterms:created xsi:type="dcterms:W3CDTF">2025-01-09T18:18:22Z</dcterms:created>
  <dcterms:modified xsi:type="dcterms:W3CDTF">2025-01-10T05:47:13Z</dcterms:modified>
</cp:coreProperties>
</file>