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4660"/>
  </p:normalViewPr>
  <p:slideViewPr>
    <p:cSldViewPr snapToGrid="0">
      <p:cViewPr>
        <p:scale>
          <a:sx n="50" d="100"/>
          <a:sy n="50" d="100"/>
        </p:scale>
        <p:origin x="-356" y="4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havana padol" userId="c5f13ccfaf2503a4" providerId="LiveId" clId="{B19A048B-0CBB-4B01-A637-23C1F93235E5}"/>
    <pc:docChg chg="undo redo custSel modSld">
      <pc:chgData name="bhavana padol" userId="c5f13ccfaf2503a4" providerId="LiveId" clId="{B19A048B-0CBB-4B01-A637-23C1F93235E5}" dt="2025-03-11T12:46:40.743" v="212" actId="20577"/>
      <pc:docMkLst>
        <pc:docMk/>
      </pc:docMkLst>
      <pc:sldChg chg="modSp mod">
        <pc:chgData name="bhavana padol" userId="c5f13ccfaf2503a4" providerId="LiveId" clId="{B19A048B-0CBB-4B01-A637-23C1F93235E5}" dt="2025-03-10T16:29:12.677" v="10" actId="20577"/>
        <pc:sldMkLst>
          <pc:docMk/>
          <pc:sldMk cId="876182035" sldId="256"/>
        </pc:sldMkLst>
        <pc:spChg chg="mod">
          <ac:chgData name="bhavana padol" userId="c5f13ccfaf2503a4" providerId="LiveId" clId="{B19A048B-0CBB-4B01-A637-23C1F93235E5}" dt="2025-03-10T16:29:12.677" v="10" actId="20577"/>
          <ac:spMkLst>
            <pc:docMk/>
            <pc:sldMk cId="876182035" sldId="256"/>
            <ac:spMk id="3" creationId="{654B5497-038A-E182-C848-FDDA273EC8C0}"/>
          </ac:spMkLst>
        </pc:spChg>
      </pc:sldChg>
      <pc:sldChg chg="modSp mod">
        <pc:chgData name="bhavana padol" userId="c5f13ccfaf2503a4" providerId="LiveId" clId="{B19A048B-0CBB-4B01-A637-23C1F93235E5}" dt="2025-03-11T12:21:45.408" v="87" actId="1076"/>
        <pc:sldMkLst>
          <pc:docMk/>
          <pc:sldMk cId="3486140643" sldId="259"/>
        </pc:sldMkLst>
        <pc:spChg chg="mod">
          <ac:chgData name="bhavana padol" userId="c5f13ccfaf2503a4" providerId="LiveId" clId="{B19A048B-0CBB-4B01-A637-23C1F93235E5}" dt="2025-03-11T12:21:45.408" v="87" actId="1076"/>
          <ac:spMkLst>
            <pc:docMk/>
            <pc:sldMk cId="3486140643" sldId="259"/>
            <ac:spMk id="3" creationId="{870DEEDC-88CE-FF7A-F60B-5503E62255DF}"/>
          </ac:spMkLst>
        </pc:spChg>
      </pc:sldChg>
      <pc:sldChg chg="addSp modSp mod">
        <pc:chgData name="bhavana padol" userId="c5f13ccfaf2503a4" providerId="LiveId" clId="{B19A048B-0CBB-4B01-A637-23C1F93235E5}" dt="2025-03-11T12:21:37.541" v="86" actId="2710"/>
        <pc:sldMkLst>
          <pc:docMk/>
          <pc:sldMk cId="1843004503" sldId="260"/>
        </pc:sldMkLst>
        <pc:spChg chg="mod">
          <ac:chgData name="bhavana padol" userId="c5f13ccfaf2503a4" providerId="LiveId" clId="{B19A048B-0CBB-4B01-A637-23C1F93235E5}" dt="2025-03-11T12:21:37.541" v="86" actId="2710"/>
          <ac:spMkLst>
            <pc:docMk/>
            <pc:sldMk cId="1843004503" sldId="260"/>
            <ac:spMk id="3" creationId="{8C15E422-FB6F-3F29-B3F7-986F35611759}"/>
          </ac:spMkLst>
        </pc:spChg>
      </pc:sldChg>
      <pc:sldChg chg="addSp modSp mod">
        <pc:chgData name="bhavana padol" userId="c5f13ccfaf2503a4" providerId="LiveId" clId="{B19A048B-0CBB-4B01-A637-23C1F93235E5}" dt="2025-03-11T12:23:33.722" v="96" actId="113"/>
        <pc:sldMkLst>
          <pc:docMk/>
          <pc:sldMk cId="2218847117" sldId="261"/>
        </pc:sldMkLst>
      </pc:sldChg>
      <pc:sldChg chg="modSp mod">
        <pc:chgData name="bhavana padol" userId="c5f13ccfaf2503a4" providerId="LiveId" clId="{B19A048B-0CBB-4B01-A637-23C1F93235E5}" dt="2025-03-11T12:29:03.029" v="126" actId="20577"/>
        <pc:sldMkLst>
          <pc:docMk/>
          <pc:sldMk cId="1890217552" sldId="262"/>
        </pc:sldMkLst>
        <pc:spChg chg="mod">
          <ac:chgData name="bhavana padol" userId="c5f13ccfaf2503a4" providerId="LiveId" clId="{B19A048B-0CBB-4B01-A637-23C1F93235E5}" dt="2025-03-11T12:29:03.029" v="126" actId="20577"/>
          <ac:spMkLst>
            <pc:docMk/>
            <pc:sldMk cId="1890217552" sldId="262"/>
            <ac:spMk id="3" creationId="{AA8B5006-5D33-A8F5-470D-36E914DD6B20}"/>
          </ac:spMkLst>
        </pc:spChg>
      </pc:sldChg>
      <pc:sldChg chg="addSp modSp mod">
        <pc:chgData name="bhavana padol" userId="c5f13ccfaf2503a4" providerId="LiveId" clId="{B19A048B-0CBB-4B01-A637-23C1F93235E5}" dt="2025-03-11T12:42:25.876" v="196" actId="113"/>
        <pc:sldMkLst>
          <pc:docMk/>
          <pc:sldMk cId="3586688444" sldId="263"/>
        </pc:sldMkLst>
        <pc:spChg chg="mod">
          <ac:chgData name="bhavana padol" userId="c5f13ccfaf2503a4" providerId="LiveId" clId="{B19A048B-0CBB-4B01-A637-23C1F93235E5}" dt="2025-03-11T12:42:25.876" v="196" actId="113"/>
          <ac:spMkLst>
            <pc:docMk/>
            <pc:sldMk cId="3586688444" sldId="263"/>
            <ac:spMk id="3" creationId="{AB7C47E2-B4F2-E057-A458-6C2625A6B133}"/>
          </ac:spMkLst>
        </pc:spChg>
      </pc:sldChg>
      <pc:sldChg chg="modSp mod">
        <pc:chgData name="bhavana padol" userId="c5f13ccfaf2503a4" providerId="LiveId" clId="{B19A048B-0CBB-4B01-A637-23C1F93235E5}" dt="2025-03-11T12:46:40.743" v="212" actId="20577"/>
        <pc:sldMkLst>
          <pc:docMk/>
          <pc:sldMk cId="1088183212" sldId="264"/>
        </pc:sldMkLst>
        <pc:spChg chg="mod">
          <ac:chgData name="bhavana padol" userId="c5f13ccfaf2503a4" providerId="LiveId" clId="{B19A048B-0CBB-4B01-A637-23C1F93235E5}" dt="2025-03-11T12:46:40.743" v="212" actId="20577"/>
          <ac:spMkLst>
            <pc:docMk/>
            <pc:sldMk cId="1088183212" sldId="264"/>
            <ac:spMk id="3" creationId="{C0A63958-A60B-DFD0-40DF-72EDD56C1975}"/>
          </ac:spMkLst>
        </pc:spChg>
      </pc:sldChg>
    </pc:docChg>
  </pc:docChgLst>
  <pc:docChgLst>
    <pc:chgData name="bhavana padol" userId="c5f13ccfaf2503a4" providerId="LiveId" clId="{6D789223-1C19-4956-8DDF-798721DB9756}"/>
    <pc:docChg chg="undo redo custSel modSld">
      <pc:chgData name="bhavana padol" userId="c5f13ccfaf2503a4" providerId="LiveId" clId="{6D789223-1C19-4956-8DDF-798721DB9756}" dt="2025-03-13T03:43:36.327" v="254" actId="1076"/>
      <pc:docMkLst>
        <pc:docMk/>
      </pc:docMkLst>
      <pc:sldChg chg="modSp mod">
        <pc:chgData name="bhavana padol" userId="c5f13ccfaf2503a4" providerId="LiveId" clId="{6D789223-1C19-4956-8DDF-798721DB9756}" dt="2025-03-12T14:56:11.479" v="68" actId="1076"/>
        <pc:sldMkLst>
          <pc:docMk/>
          <pc:sldMk cId="876182035" sldId="256"/>
        </pc:sldMkLst>
        <pc:spChg chg="mod">
          <ac:chgData name="bhavana padol" userId="c5f13ccfaf2503a4" providerId="LiveId" clId="{6D789223-1C19-4956-8DDF-798721DB9756}" dt="2025-03-12T14:56:11.479" v="68" actId="1076"/>
          <ac:spMkLst>
            <pc:docMk/>
            <pc:sldMk cId="876182035" sldId="256"/>
            <ac:spMk id="2" creationId="{0512625B-C3CE-81D3-A468-445122717C79}"/>
          </ac:spMkLst>
        </pc:spChg>
      </pc:sldChg>
      <pc:sldChg chg="modSp mod">
        <pc:chgData name="bhavana padol" userId="c5f13ccfaf2503a4" providerId="LiveId" clId="{6D789223-1C19-4956-8DDF-798721DB9756}" dt="2025-03-12T18:08:56.260" v="78" actId="20577"/>
        <pc:sldMkLst>
          <pc:docMk/>
          <pc:sldMk cId="2427946380" sldId="257"/>
        </pc:sldMkLst>
        <pc:spChg chg="mod">
          <ac:chgData name="bhavana padol" userId="c5f13ccfaf2503a4" providerId="LiveId" clId="{6D789223-1C19-4956-8DDF-798721DB9756}" dt="2025-03-12T18:08:56.260" v="78" actId="20577"/>
          <ac:spMkLst>
            <pc:docMk/>
            <pc:sldMk cId="2427946380" sldId="257"/>
            <ac:spMk id="9" creationId="{4B2A8EDA-523B-5C26-1CCF-9361C425D7C2}"/>
          </ac:spMkLst>
        </pc:spChg>
      </pc:sldChg>
      <pc:sldChg chg="modSp mod">
        <pc:chgData name="bhavana padol" userId="c5f13ccfaf2503a4" providerId="LiveId" clId="{6D789223-1C19-4956-8DDF-798721DB9756}" dt="2025-03-12T18:23:53.734" v="144" actId="20577"/>
        <pc:sldMkLst>
          <pc:docMk/>
          <pc:sldMk cId="2687922135" sldId="258"/>
        </pc:sldMkLst>
        <pc:spChg chg="mod">
          <ac:chgData name="bhavana padol" userId="c5f13ccfaf2503a4" providerId="LiveId" clId="{6D789223-1C19-4956-8DDF-798721DB9756}" dt="2025-03-12T18:23:53.734" v="144" actId="20577"/>
          <ac:spMkLst>
            <pc:docMk/>
            <pc:sldMk cId="2687922135" sldId="258"/>
            <ac:spMk id="5" creationId="{534AFDA8-B20D-8410-E613-CF481E7FC75B}"/>
          </ac:spMkLst>
        </pc:spChg>
      </pc:sldChg>
      <pc:sldChg chg="addSp delSp modSp mod">
        <pc:chgData name="bhavana padol" userId="c5f13ccfaf2503a4" providerId="LiveId" clId="{6D789223-1C19-4956-8DDF-798721DB9756}" dt="2025-03-13T03:43:36.327" v="254" actId="1076"/>
        <pc:sldMkLst>
          <pc:docMk/>
          <pc:sldMk cId="2218847117" sldId="261"/>
        </pc:sldMkLst>
        <pc:spChg chg="del mod">
          <ac:chgData name="bhavana padol" userId="c5f13ccfaf2503a4" providerId="LiveId" clId="{6D789223-1C19-4956-8DDF-798721DB9756}" dt="2025-03-13T03:42:14.962" v="240" actId="478"/>
          <ac:spMkLst>
            <pc:docMk/>
            <pc:sldMk cId="2218847117" sldId="261"/>
            <ac:spMk id="3" creationId="{0183B4A3-0515-4A86-BEB3-16298305FD2D}"/>
          </ac:spMkLst>
        </pc:spChg>
        <pc:spChg chg="add mod">
          <ac:chgData name="bhavana padol" userId="c5f13ccfaf2503a4" providerId="LiveId" clId="{6D789223-1C19-4956-8DDF-798721DB9756}" dt="2025-03-13T03:43:36.327" v="254" actId="1076"/>
          <ac:spMkLst>
            <pc:docMk/>
            <pc:sldMk cId="2218847117" sldId="261"/>
            <ac:spMk id="5" creationId="{79E45617-5F45-60E1-0D55-F8A35D8394FA}"/>
          </ac:spMkLst>
        </pc:spChg>
      </pc:sldChg>
      <pc:sldChg chg="modSp mod">
        <pc:chgData name="bhavana padol" userId="c5f13ccfaf2503a4" providerId="LiveId" clId="{6D789223-1C19-4956-8DDF-798721DB9756}" dt="2025-03-12T14:56:26.288" v="69" actId="1076"/>
        <pc:sldMkLst>
          <pc:docMk/>
          <pc:sldMk cId="1890217552" sldId="262"/>
        </pc:sldMkLst>
        <pc:spChg chg="mod">
          <ac:chgData name="bhavana padol" userId="c5f13ccfaf2503a4" providerId="LiveId" clId="{6D789223-1C19-4956-8DDF-798721DB9756}" dt="2025-03-12T14:56:26.288" v="69" actId="1076"/>
          <ac:spMkLst>
            <pc:docMk/>
            <pc:sldMk cId="1890217552" sldId="262"/>
            <ac:spMk id="3" creationId="{AA8B5006-5D33-A8F5-470D-36E914DD6B20}"/>
          </ac:spMkLst>
        </pc:spChg>
      </pc:sldChg>
      <pc:sldChg chg="modSp mod">
        <pc:chgData name="bhavana padol" userId="c5f13ccfaf2503a4" providerId="LiveId" clId="{6D789223-1C19-4956-8DDF-798721DB9756}" dt="2025-03-12T14:53:05.420" v="61" actId="1076"/>
        <pc:sldMkLst>
          <pc:docMk/>
          <pc:sldMk cId="3586688444" sldId="263"/>
        </pc:sldMkLst>
        <pc:spChg chg="mod">
          <ac:chgData name="bhavana padol" userId="c5f13ccfaf2503a4" providerId="LiveId" clId="{6D789223-1C19-4956-8DDF-798721DB9756}" dt="2025-03-12T14:53:05.420" v="61" actId="1076"/>
          <ac:spMkLst>
            <pc:docMk/>
            <pc:sldMk cId="3586688444" sldId="263"/>
            <ac:spMk id="3" creationId="{AB7C47E2-B4F2-E057-A458-6C2625A6B133}"/>
          </ac:spMkLst>
        </pc:spChg>
      </pc:sldChg>
      <pc:sldChg chg="modSp mod">
        <pc:chgData name="bhavana padol" userId="c5f13ccfaf2503a4" providerId="LiveId" clId="{6D789223-1C19-4956-8DDF-798721DB9756}" dt="2025-03-12T14:53:13.798" v="62" actId="1076"/>
        <pc:sldMkLst>
          <pc:docMk/>
          <pc:sldMk cId="1088183212" sldId="264"/>
        </pc:sldMkLst>
        <pc:spChg chg="mod">
          <ac:chgData name="bhavana padol" userId="c5f13ccfaf2503a4" providerId="LiveId" clId="{6D789223-1C19-4956-8DDF-798721DB9756}" dt="2025-03-12T14:53:13.798" v="62" actId="1076"/>
          <ac:spMkLst>
            <pc:docMk/>
            <pc:sldMk cId="1088183212" sldId="264"/>
            <ac:spMk id="3" creationId="{C0A63958-A60B-DFD0-40DF-72EDD56C197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2309AC-41A2-4B09-83DA-3B21291F625D}" type="datetimeFigureOut">
              <a:rPr lang="en-IN" smtClean="0"/>
              <a:t>12-03-2025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021C48-F4F8-4E86-B0DB-50567C60EE7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72875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021C48-F4F8-4E86-B0DB-50567C60EE70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256252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021C48-F4F8-4E86-B0DB-50567C60EE70}" type="slidenum">
              <a:rPr lang="en-IN" smtClean="0"/>
              <a:t>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19048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EDF1-B67B-40D5-8EC4-36BE7790432A}" type="datetimeFigureOut">
              <a:rPr lang="en-IN" smtClean="0"/>
              <a:t>12-03-2025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FEB5C34-27EF-42D3-9659-4C2FFE7B0BD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26308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EDF1-B67B-40D5-8EC4-36BE7790432A}" type="datetimeFigureOut">
              <a:rPr lang="en-IN" smtClean="0"/>
              <a:t>12-03-2025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FEB5C34-27EF-42D3-9659-4C2FFE7B0BD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11597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EDF1-B67B-40D5-8EC4-36BE7790432A}" type="datetimeFigureOut">
              <a:rPr lang="en-IN" smtClean="0"/>
              <a:t>12-03-2025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FEB5C34-27EF-42D3-9659-4C2FFE7B0BDD}" type="slidenum">
              <a:rPr lang="en-IN" smtClean="0"/>
              <a:t>‹#›</a:t>
            </a:fld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007950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EDF1-B67B-40D5-8EC4-36BE7790432A}" type="datetimeFigureOut">
              <a:rPr lang="en-IN" smtClean="0"/>
              <a:t>12-03-2025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FEB5C34-27EF-42D3-9659-4C2FFE7B0BD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971170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EDF1-B67B-40D5-8EC4-36BE7790432A}" type="datetimeFigureOut">
              <a:rPr lang="en-IN" smtClean="0"/>
              <a:t>12-03-2025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FEB5C34-27EF-42D3-9659-4C2FFE7B0BDD}" type="slidenum">
              <a:rPr lang="en-IN" smtClean="0"/>
              <a:t>‹#›</a:t>
            </a:fld>
            <a:endParaRPr lang="en-IN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440956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EDF1-B67B-40D5-8EC4-36BE7790432A}" type="datetimeFigureOut">
              <a:rPr lang="en-IN" smtClean="0"/>
              <a:t>12-03-2025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FEB5C34-27EF-42D3-9659-4C2FFE7B0BD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127713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EDF1-B67B-40D5-8EC4-36BE7790432A}" type="datetimeFigureOut">
              <a:rPr lang="en-IN" smtClean="0"/>
              <a:t>12-03-2025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5C34-27EF-42D3-9659-4C2FFE7B0BD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342001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EDF1-B67B-40D5-8EC4-36BE7790432A}" type="datetimeFigureOut">
              <a:rPr lang="en-IN" smtClean="0"/>
              <a:t>12-03-2025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5C34-27EF-42D3-9659-4C2FFE7B0BD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85074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EDF1-B67B-40D5-8EC4-36BE7790432A}" type="datetimeFigureOut">
              <a:rPr lang="en-IN" smtClean="0"/>
              <a:t>12-03-2025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5C34-27EF-42D3-9659-4C2FFE7B0BD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02584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EDF1-B67B-40D5-8EC4-36BE7790432A}" type="datetimeFigureOut">
              <a:rPr lang="en-IN" smtClean="0"/>
              <a:t>12-03-2025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FEB5C34-27EF-42D3-9659-4C2FFE7B0BD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47488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EDF1-B67B-40D5-8EC4-36BE7790432A}" type="datetimeFigureOut">
              <a:rPr lang="en-IN" smtClean="0"/>
              <a:t>12-03-2025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FEB5C34-27EF-42D3-9659-4C2FFE7B0BD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05386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EDF1-B67B-40D5-8EC4-36BE7790432A}" type="datetimeFigureOut">
              <a:rPr lang="en-IN" smtClean="0"/>
              <a:t>12-03-2025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FEB5C34-27EF-42D3-9659-4C2FFE7B0BD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7153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EDF1-B67B-40D5-8EC4-36BE7790432A}" type="datetimeFigureOut">
              <a:rPr lang="en-IN" smtClean="0"/>
              <a:t>12-03-2025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5C34-27EF-42D3-9659-4C2FFE7B0BD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14380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EDF1-B67B-40D5-8EC4-36BE7790432A}" type="datetimeFigureOut">
              <a:rPr lang="en-IN" smtClean="0"/>
              <a:t>12-03-2025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5C34-27EF-42D3-9659-4C2FFE7B0BD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93745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EDF1-B67B-40D5-8EC4-36BE7790432A}" type="datetimeFigureOut">
              <a:rPr lang="en-IN" smtClean="0"/>
              <a:t>12-03-2025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5C34-27EF-42D3-9659-4C2FFE7B0BD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91438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EDF1-B67B-40D5-8EC4-36BE7790432A}" type="datetimeFigureOut">
              <a:rPr lang="en-IN" smtClean="0"/>
              <a:t>12-03-2025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FEB5C34-27EF-42D3-9659-4C2FFE7B0BD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97766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B1EDF1-B67B-40D5-8EC4-36BE7790432A}" type="datetimeFigureOut">
              <a:rPr lang="en-IN" smtClean="0"/>
              <a:t>12-03-2025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FEB5C34-27EF-42D3-9659-4C2FFE7B0BD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89386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2625B-C3CE-81D3-A468-445122717C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8300" y="609600"/>
            <a:ext cx="8915399" cy="2262781"/>
          </a:xfrm>
        </p:spPr>
        <p:txBody>
          <a:bodyPr>
            <a:normAutofit/>
          </a:bodyPr>
          <a:lstStyle/>
          <a:p>
            <a:pPr algn="ctr"/>
            <a:r>
              <a:rPr lang="en-IN" sz="4000" b="1" u="sng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Agile Scrum Model</a:t>
            </a:r>
            <a:br>
              <a:rPr lang="en-IN" sz="4000" b="1" u="sng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IN" sz="3600" b="1" u="sng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Project Title:- </a:t>
            </a:r>
            <a:r>
              <a:rPr lang="en-IN" sz="3600" b="1" i="0" u="sng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Online Shopping Application</a:t>
            </a:r>
            <a:endParaRPr lang="en-IN" sz="3600" b="1" u="sng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4B5497-038A-E182-C848-FDDA273EC8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0" y="5161757"/>
            <a:ext cx="9144000" cy="1655762"/>
          </a:xfrm>
        </p:spPr>
        <p:txBody>
          <a:bodyPr>
            <a:normAutofit/>
          </a:bodyPr>
          <a:lstStyle/>
          <a:p>
            <a:pPr algn="r"/>
            <a:endParaRPr lang="en-IN" sz="18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r"/>
            <a:endParaRPr lang="en-IN" sz="18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r"/>
            <a:r>
              <a:rPr lang="en-IN" sz="18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Prepared By</a:t>
            </a:r>
            <a:r>
              <a:rPr lang="en-IN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Bhavana Padol.</a:t>
            </a:r>
          </a:p>
          <a:p>
            <a:pPr algn="ctr"/>
            <a:r>
              <a:rPr lang="en-IN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                                                                                        </a:t>
            </a:r>
            <a:r>
              <a:rPr lang="en-IN" sz="18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Date:</a:t>
            </a:r>
            <a:r>
              <a:rPr lang="en-IN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11-03-2025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761820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82323-A110-22FB-D586-DEFE1B810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Be Completed by Appropriate Manager</a:t>
            </a:r>
            <a:endParaRPr lang="en-IN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89C1D1-6390-7540-ADE9-EBAE61B02A07}"/>
              </a:ext>
            </a:extLst>
          </p:cNvPr>
          <p:cNvSpPr txBox="1"/>
          <p:nvPr/>
        </p:nvSpPr>
        <p:spPr>
          <a:xfrm>
            <a:off x="2592924" y="5325979"/>
            <a:ext cx="89116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800" b="1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Project Sponsor</a:t>
            </a:r>
            <a:r>
              <a:rPr lang="en-IN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Mr. XYZ                                                         </a:t>
            </a:r>
            <a:r>
              <a:rPr lang="en-IN" sz="1800" b="1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Project Manager</a:t>
            </a:r>
            <a:r>
              <a:rPr lang="en-IN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Mrs. AB</a:t>
            </a:r>
            <a:r>
              <a:rPr lang="en-IN" sz="1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</a:t>
            </a:r>
            <a:endParaRPr lang="en-IN" sz="1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10815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FC30E-3F02-2FE1-2834-2A3414B1A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Situation/Problem/Opportunity</a:t>
            </a:r>
            <a:endParaRPr lang="en-IN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B2A8EDA-523B-5C26-1CCF-9361C425D7C2}"/>
              </a:ext>
            </a:extLst>
          </p:cNvPr>
          <p:cNvSpPr txBox="1"/>
          <p:nvPr/>
        </p:nvSpPr>
        <p:spPr>
          <a:xfrm>
            <a:off x="2592924" y="1533465"/>
            <a:ext cx="8911687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Situation: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telephone agent manages customer orders using an order registry </a:t>
            </a:r>
            <a:r>
              <a:rPr lang="en-IN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(for tracking orders)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a customer catalog </a:t>
            </a:r>
            <a:r>
              <a:rPr lang="en-IN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(for storing customer details).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Orders consist of multiple items with item numbers, quantity, and unit price.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When an order is cancelled or committed, it cancels or commits each of its items first.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Problem: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Manual handling of orders may lead to inefficiencies, errors, and delays.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Customers place orders via telephone, which restricts convenience.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 real-time tracking of orders and customer data.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Opportunity: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Implementing an online shopping system will improve efficiency and accuracy.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Customers can place orders online, reducing dependency on telephone agents.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Real-time order tracking and automated price calculations enhance user experience.</a:t>
            </a:r>
          </a:p>
        </p:txBody>
      </p:sp>
    </p:spTree>
    <p:extLst>
      <p:ext uri="{BB962C8B-B14F-4D97-AF65-F5344CB8AC3E}">
        <p14:creationId xmlns:p14="http://schemas.microsoft.com/office/powerpoint/2010/main" val="2427946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DF9BC-8829-E8CE-0FC5-10A10DA1D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Purpose Statement (Goals):</a:t>
            </a:r>
            <a:endParaRPr lang="en-IN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34AFDA8-B20D-8410-E613-CF481E7FC75B}"/>
              </a:ext>
            </a:extLst>
          </p:cNvPr>
          <p:cNvSpPr txBox="1"/>
          <p:nvPr/>
        </p:nvSpPr>
        <p:spPr>
          <a:xfrm>
            <a:off x="2505902" y="1520952"/>
            <a:ext cx="9085729" cy="4867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buNone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primary goal is to develop an online shopping platform that allows:</a:t>
            </a:r>
          </a:p>
          <a:p>
            <a:pPr marL="800100" lvl="1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Efficient order and customer management.</a:t>
            </a:r>
          </a:p>
          <a:p>
            <a:pPr marL="800100" lvl="1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Quick order retrieval using order numbers.</a:t>
            </a:r>
          </a:p>
          <a:p>
            <a:pPr marL="800100" lvl="1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Real Time Order/Customer Data Tracking.</a:t>
            </a:r>
          </a:p>
          <a:p>
            <a:pPr marL="800100" lvl="1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Secure customer data storage with easy searchability via name and phone number.</a:t>
            </a:r>
          </a:p>
          <a:p>
            <a:pPr marL="800100" lvl="1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Automated order calculations to ensure accuracy.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87922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E6073-3C89-2B86-D739-042D14A0C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Project Objectives:</a:t>
            </a:r>
            <a:endParaRPr lang="en-IN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70DEEDC-88CE-FF7A-F60B-5503E62255DF}"/>
              </a:ext>
            </a:extLst>
          </p:cNvPr>
          <p:cNvSpPr txBox="1"/>
          <p:nvPr/>
        </p:nvSpPr>
        <p:spPr>
          <a:xfrm>
            <a:off x="2488948" y="1094021"/>
            <a:ext cx="9015663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Implement a customer registration system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where customers provide their details before placing an order.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Develop an efficient order registry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that allows agents to access and manage orders using order numbers.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Create a customer catalog system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that retrieves customer details using names and phone numbers.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Ensure seamless order processing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by linking each order to multiple items with item numbers, quantities, and unit prices.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Enable order modification options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such as cancellation and commitment.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86140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C2EF8-91E4-2E91-2518-2394085E0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Success Criteria:</a:t>
            </a:r>
            <a:endParaRPr lang="en-IN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C15E422-FB6F-3F29-B3F7-986F35611759}"/>
              </a:ext>
            </a:extLst>
          </p:cNvPr>
          <p:cNvSpPr txBox="1"/>
          <p:nvPr/>
        </p:nvSpPr>
        <p:spPr>
          <a:xfrm>
            <a:off x="2592924" y="1519989"/>
            <a:ext cx="8155287" cy="32762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Improved order tracking with a structured order registry and customer catalog.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Enhanced customer experience by enabling efficient order placement and management.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Reduction in processing time through automated order total calculations.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Seamless order cancellation and commitment by managing item-wise status updates.</a:t>
            </a:r>
          </a:p>
        </p:txBody>
      </p:sp>
    </p:spTree>
    <p:extLst>
      <p:ext uri="{BB962C8B-B14F-4D97-AF65-F5344CB8AC3E}">
        <p14:creationId xmlns:p14="http://schemas.microsoft.com/office/powerpoint/2010/main" val="1843004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7733A-E051-5078-6924-9364D5CBD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Methods/Approach:</a:t>
            </a:r>
            <a:endParaRPr lang="en-IN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9E45617-5F45-60E1-0D55-F8A35D8394FA}"/>
              </a:ext>
            </a:extLst>
          </p:cNvPr>
          <p:cNvSpPr txBox="1"/>
          <p:nvPr/>
        </p:nvSpPr>
        <p:spPr>
          <a:xfrm>
            <a:off x="2921000" y="1617242"/>
            <a:ext cx="6096000" cy="46166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Project Initiation &amp; Planning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2000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Sprint Planning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2000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Development &amp; Execution</a:t>
            </a:r>
            <a:endParaRPr lang="en-IN" sz="2000" dirty="0">
              <a:solidFill>
                <a:srgbClr val="222222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Testing &amp; Quality Assurance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2000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Sprint Review &amp; Feedback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2000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Sprint Retrospective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2000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Deployment &amp; Release</a:t>
            </a:r>
            <a:endParaRPr lang="en-IN" sz="2000" b="1" i="0" dirty="0">
              <a:solidFill>
                <a:srgbClr val="22222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Continuous Improvement &amp; Maintenance</a:t>
            </a:r>
          </a:p>
          <a:p>
            <a:pPr>
              <a:buNone/>
            </a:pPr>
            <a:br>
              <a:rPr lang="en-IN" dirty="0"/>
            </a:br>
            <a:br>
              <a:rPr lang="en-IN" dirty="0"/>
            </a:b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18847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37B96-AA93-2084-1CD9-A6D8395A4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Resources:</a:t>
            </a:r>
            <a:endParaRPr lang="en-IN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8B5006-5D33-A8F5-470D-36E914DD6B20}"/>
              </a:ext>
            </a:extLst>
          </p:cNvPr>
          <p:cNvSpPr txBox="1"/>
          <p:nvPr/>
        </p:nvSpPr>
        <p:spPr>
          <a:xfrm>
            <a:off x="2592924" y="1359807"/>
            <a:ext cx="8379876" cy="36994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People: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Project team members (Developers, Business Analysts, Testers, UI Designers, Database Admins).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Time: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Implementation within 6-12 months.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Budget: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Cost of software development, hosting, and training.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Other: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Third-party API integration for payments and inventory tracking.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IN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0217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F8566-4241-3C82-8A15-AA8DBC277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Risks and Dependencies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B7C47E2-B4F2-E057-A458-6C2625A6B133}"/>
              </a:ext>
            </a:extLst>
          </p:cNvPr>
          <p:cNvSpPr txBox="1"/>
          <p:nvPr/>
        </p:nvSpPr>
        <p:spPr>
          <a:xfrm>
            <a:off x="2592924" y="1560027"/>
            <a:ext cx="8716760" cy="37379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System Adoption: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Existing manual process has been used for years, so transitioning from manual or outdated systems may require user training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Cost Justification: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Proving ROI through efficiency improvements. Justifying cost improvements in efficiency and usability.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Integration Challenges: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Compatibility with third-party systems like payment gateways and inventory management.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Data Security Risks: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Ensuring customer and order data is protected from unauthorized access.</a:t>
            </a:r>
          </a:p>
        </p:txBody>
      </p:sp>
    </p:spTree>
    <p:extLst>
      <p:ext uri="{BB962C8B-B14F-4D97-AF65-F5344CB8AC3E}">
        <p14:creationId xmlns:p14="http://schemas.microsoft.com/office/powerpoint/2010/main" val="35866884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736B5-9CAB-0B2A-9F43-B0A8C5BB0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Expected Benefits</a:t>
            </a:r>
            <a:r>
              <a:rPr lang="en-IN" b="1" dirty="0">
                <a:solidFill>
                  <a:schemeClr val="accent2">
                    <a:lumMod val="75000"/>
                  </a:schemeClr>
                </a:solidFill>
                <a:effectLst/>
                <a:latin typeface="+mn-lt"/>
              </a:rPr>
              <a:t>:</a:t>
            </a:r>
            <a:endParaRPr lang="en-IN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0A63958-A60B-DFD0-40DF-72EDD56C1975}"/>
              </a:ext>
            </a:extLst>
          </p:cNvPr>
          <p:cNvSpPr txBox="1"/>
          <p:nvPr/>
        </p:nvSpPr>
        <p:spPr>
          <a:xfrm>
            <a:off x="2592924" y="1397674"/>
            <a:ext cx="9111916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Enhanced Shopping Experience: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Customers can browse and place orders effortlessly.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Optimized Order Management: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Agents can quickly access orders and customer details.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Reduced Errors &amp; Faster Processing: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Automation minimizes human errors and improves efficiency.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Scalability &amp; Future Growth: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The system can accommodate an increasing number of users.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88183212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2279</TotalTime>
  <Words>575</Words>
  <Application>Microsoft Office PowerPoint</Application>
  <PresentationFormat>Widescreen</PresentationFormat>
  <Paragraphs>66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Century Gothic</vt:lpstr>
      <vt:lpstr>Wingdings</vt:lpstr>
      <vt:lpstr>Wingdings 3</vt:lpstr>
      <vt:lpstr>Wisp</vt:lpstr>
      <vt:lpstr>Agile Scrum Model Project Title:- Online Shopping Application</vt:lpstr>
      <vt:lpstr>Situation/Problem/Opportunity</vt:lpstr>
      <vt:lpstr>Purpose Statement (Goals):</vt:lpstr>
      <vt:lpstr>Project Objectives:</vt:lpstr>
      <vt:lpstr>Success Criteria:</vt:lpstr>
      <vt:lpstr>Methods/Approach:</vt:lpstr>
      <vt:lpstr>Resources:</vt:lpstr>
      <vt:lpstr>Risks and Dependencies</vt:lpstr>
      <vt:lpstr>Expected Benefits:</vt:lpstr>
      <vt:lpstr>To Be Completed by Appropriate Manager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bhavana padol</dc:creator>
  <cp:lastModifiedBy>bhavana padol</cp:lastModifiedBy>
  <cp:revision>1</cp:revision>
  <dcterms:created xsi:type="dcterms:W3CDTF">2025-03-10T11:57:52Z</dcterms:created>
  <dcterms:modified xsi:type="dcterms:W3CDTF">2025-03-13T03:43:36Z</dcterms:modified>
</cp:coreProperties>
</file>