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0B07D0-7B55-4EAB-AB54-0AF1C1C06289}" v="25" dt="2025-04-29T19:44:41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afreen Mahagami" userId="b1b3d1074d42180c" providerId="LiveId" clId="{BA0B07D0-7B55-4EAB-AB54-0AF1C1C06289}"/>
    <pc:docChg chg="undo custSel addSld delSld modSld sldOrd">
      <pc:chgData name="Aafreen Mahagami" userId="b1b3d1074d42180c" providerId="LiveId" clId="{BA0B07D0-7B55-4EAB-AB54-0AF1C1C06289}" dt="2025-04-29T20:00:08.363" v="196" actId="20577"/>
      <pc:docMkLst>
        <pc:docMk/>
      </pc:docMkLst>
      <pc:sldChg chg="modSp mod">
        <pc:chgData name="Aafreen Mahagami" userId="b1b3d1074d42180c" providerId="LiveId" clId="{BA0B07D0-7B55-4EAB-AB54-0AF1C1C06289}" dt="2025-04-29T19:38:18.962" v="151" actId="20577"/>
        <pc:sldMkLst>
          <pc:docMk/>
          <pc:sldMk cId="954875819" sldId="256"/>
        </pc:sldMkLst>
        <pc:spChg chg="mod">
          <ac:chgData name="Aafreen Mahagami" userId="b1b3d1074d42180c" providerId="LiveId" clId="{BA0B07D0-7B55-4EAB-AB54-0AF1C1C06289}" dt="2025-04-29T19:38:18.962" v="151" actId="20577"/>
          <ac:spMkLst>
            <pc:docMk/>
            <pc:sldMk cId="954875819" sldId="256"/>
            <ac:spMk id="3" creationId="{7E40BC49-7D70-85FD-C4EE-51A2CC51D71B}"/>
          </ac:spMkLst>
        </pc:spChg>
      </pc:sldChg>
      <pc:sldChg chg="addSp delSp modSp new mod">
        <pc:chgData name="Aafreen Mahagami" userId="b1b3d1074d42180c" providerId="LiveId" clId="{BA0B07D0-7B55-4EAB-AB54-0AF1C1C06289}" dt="2025-04-29T19:41:17.276" v="167" actId="108"/>
        <pc:sldMkLst>
          <pc:docMk/>
          <pc:sldMk cId="485466033" sldId="257"/>
        </pc:sldMkLst>
        <pc:spChg chg="mod">
          <ac:chgData name="Aafreen Mahagami" userId="b1b3d1074d42180c" providerId="LiveId" clId="{BA0B07D0-7B55-4EAB-AB54-0AF1C1C06289}" dt="2025-04-29T19:23:27.274" v="11" actId="20577"/>
          <ac:spMkLst>
            <pc:docMk/>
            <pc:sldMk cId="485466033" sldId="257"/>
            <ac:spMk id="2" creationId="{CF4FBE4E-1FBE-4708-E665-ED6C1AF57FAE}"/>
          </ac:spMkLst>
        </pc:spChg>
        <pc:spChg chg="del">
          <ac:chgData name="Aafreen Mahagami" userId="b1b3d1074d42180c" providerId="LiveId" clId="{BA0B07D0-7B55-4EAB-AB54-0AF1C1C06289}" dt="2025-04-29T19:23:57.734" v="30"/>
          <ac:spMkLst>
            <pc:docMk/>
            <pc:sldMk cId="485466033" sldId="257"/>
            <ac:spMk id="3" creationId="{61889F56-32C9-F009-9A5F-115353A5834B}"/>
          </ac:spMkLst>
        </pc:spChg>
        <pc:spChg chg="add mod">
          <ac:chgData name="Aafreen Mahagami" userId="b1b3d1074d42180c" providerId="LiveId" clId="{BA0B07D0-7B55-4EAB-AB54-0AF1C1C06289}" dt="2025-04-29T19:41:17.276" v="167" actId="108"/>
          <ac:spMkLst>
            <pc:docMk/>
            <pc:sldMk cId="485466033" sldId="257"/>
            <ac:spMk id="4" creationId="{39AE8B8E-E448-F516-7F95-2A3D40E3F510}"/>
          </ac:spMkLst>
        </pc:spChg>
      </pc:sldChg>
      <pc:sldChg chg="addSp delSp modSp new mod">
        <pc:chgData name="Aafreen Mahagami" userId="b1b3d1074d42180c" providerId="LiveId" clId="{BA0B07D0-7B55-4EAB-AB54-0AF1C1C06289}" dt="2025-04-29T19:50:17.020" v="186" actId="20577"/>
        <pc:sldMkLst>
          <pc:docMk/>
          <pc:sldMk cId="333461896" sldId="258"/>
        </pc:sldMkLst>
        <pc:spChg chg="mod">
          <ac:chgData name="Aafreen Mahagami" userId="b1b3d1074d42180c" providerId="LiveId" clId="{BA0B07D0-7B55-4EAB-AB54-0AF1C1C06289}" dt="2025-04-29T19:23:34.003" v="18" actId="20577"/>
          <ac:spMkLst>
            <pc:docMk/>
            <pc:sldMk cId="333461896" sldId="258"/>
            <ac:spMk id="2" creationId="{8C076510-15E3-DB7A-2156-1C63347B9FB5}"/>
          </ac:spMkLst>
        </pc:spChg>
        <pc:spChg chg="del">
          <ac:chgData name="Aafreen Mahagami" userId="b1b3d1074d42180c" providerId="LiveId" clId="{BA0B07D0-7B55-4EAB-AB54-0AF1C1C06289}" dt="2025-04-29T19:25:57.494" v="44"/>
          <ac:spMkLst>
            <pc:docMk/>
            <pc:sldMk cId="333461896" sldId="258"/>
            <ac:spMk id="3" creationId="{6442D616-13DB-03A0-2DA2-01F0F67BB81B}"/>
          </ac:spMkLst>
        </pc:spChg>
        <pc:spChg chg="add mod">
          <ac:chgData name="Aafreen Mahagami" userId="b1b3d1074d42180c" providerId="LiveId" clId="{BA0B07D0-7B55-4EAB-AB54-0AF1C1C06289}" dt="2025-04-29T19:50:17.020" v="186" actId="20577"/>
          <ac:spMkLst>
            <pc:docMk/>
            <pc:sldMk cId="333461896" sldId="258"/>
            <ac:spMk id="4" creationId="{A94EF1A5-1758-F42C-0959-3E5E576C673A}"/>
          </ac:spMkLst>
        </pc:spChg>
      </pc:sldChg>
      <pc:sldChg chg="modSp new mod">
        <pc:chgData name="Aafreen Mahagami" userId="b1b3d1074d42180c" providerId="LiveId" clId="{BA0B07D0-7B55-4EAB-AB54-0AF1C1C06289}" dt="2025-04-29T19:40:19.998" v="165" actId="113"/>
        <pc:sldMkLst>
          <pc:docMk/>
          <pc:sldMk cId="3411041251" sldId="259"/>
        </pc:sldMkLst>
        <pc:spChg chg="mod">
          <ac:chgData name="Aafreen Mahagami" userId="b1b3d1074d42180c" providerId="LiveId" clId="{BA0B07D0-7B55-4EAB-AB54-0AF1C1C06289}" dt="2025-04-29T19:23:41.971" v="29" actId="20577"/>
          <ac:spMkLst>
            <pc:docMk/>
            <pc:sldMk cId="3411041251" sldId="259"/>
            <ac:spMk id="2" creationId="{3B01BAA4-B07F-4F0E-6297-94856581DA1D}"/>
          </ac:spMkLst>
        </pc:spChg>
        <pc:spChg chg="mod">
          <ac:chgData name="Aafreen Mahagami" userId="b1b3d1074d42180c" providerId="LiveId" clId="{BA0B07D0-7B55-4EAB-AB54-0AF1C1C06289}" dt="2025-04-29T19:40:19.998" v="165" actId="113"/>
          <ac:spMkLst>
            <pc:docMk/>
            <pc:sldMk cId="3411041251" sldId="259"/>
            <ac:spMk id="3" creationId="{8160196D-6196-B422-2915-AAA9F092B49C}"/>
          </ac:spMkLst>
        </pc:spChg>
      </pc:sldChg>
      <pc:sldChg chg="modSp new mod">
        <pc:chgData name="Aafreen Mahagami" userId="b1b3d1074d42180c" providerId="LiveId" clId="{BA0B07D0-7B55-4EAB-AB54-0AF1C1C06289}" dt="2025-04-29T19:41:39.832" v="169" actId="108"/>
        <pc:sldMkLst>
          <pc:docMk/>
          <pc:sldMk cId="134493910" sldId="260"/>
        </pc:sldMkLst>
        <pc:spChg chg="mod">
          <ac:chgData name="Aafreen Mahagami" userId="b1b3d1074d42180c" providerId="LiveId" clId="{BA0B07D0-7B55-4EAB-AB54-0AF1C1C06289}" dt="2025-04-29T19:28:44.985" v="68" actId="20577"/>
          <ac:spMkLst>
            <pc:docMk/>
            <pc:sldMk cId="134493910" sldId="260"/>
            <ac:spMk id="2" creationId="{07A30031-2134-9E62-12B9-CB00BC715CD2}"/>
          </ac:spMkLst>
        </pc:spChg>
        <pc:spChg chg="mod">
          <ac:chgData name="Aafreen Mahagami" userId="b1b3d1074d42180c" providerId="LiveId" clId="{BA0B07D0-7B55-4EAB-AB54-0AF1C1C06289}" dt="2025-04-29T19:41:39.832" v="169" actId="108"/>
          <ac:spMkLst>
            <pc:docMk/>
            <pc:sldMk cId="134493910" sldId="260"/>
            <ac:spMk id="3" creationId="{38ED0A29-CE81-A929-16D2-F19FB7C398F0}"/>
          </ac:spMkLst>
        </pc:spChg>
      </pc:sldChg>
      <pc:sldChg chg="addSp delSp modSp new mod">
        <pc:chgData name="Aafreen Mahagami" userId="b1b3d1074d42180c" providerId="LiveId" clId="{BA0B07D0-7B55-4EAB-AB54-0AF1C1C06289}" dt="2025-04-29T19:42:07.785" v="170" actId="108"/>
        <pc:sldMkLst>
          <pc:docMk/>
          <pc:sldMk cId="2502867272" sldId="261"/>
        </pc:sldMkLst>
        <pc:spChg chg="mod">
          <ac:chgData name="Aafreen Mahagami" userId="b1b3d1074d42180c" providerId="LiveId" clId="{BA0B07D0-7B55-4EAB-AB54-0AF1C1C06289}" dt="2025-04-29T19:29:34.540" v="71" actId="20577"/>
          <ac:spMkLst>
            <pc:docMk/>
            <pc:sldMk cId="2502867272" sldId="261"/>
            <ac:spMk id="2" creationId="{21B3E279-0FAE-07F9-829E-BE9437CC4327}"/>
          </ac:spMkLst>
        </pc:spChg>
        <pc:spChg chg="del">
          <ac:chgData name="Aafreen Mahagami" userId="b1b3d1074d42180c" providerId="LiveId" clId="{BA0B07D0-7B55-4EAB-AB54-0AF1C1C06289}" dt="2025-04-29T19:30:00.153" v="72"/>
          <ac:spMkLst>
            <pc:docMk/>
            <pc:sldMk cId="2502867272" sldId="261"/>
            <ac:spMk id="3" creationId="{3F5AB7E7-EB00-A1BC-E6DD-4E860792BD66}"/>
          </ac:spMkLst>
        </pc:spChg>
        <pc:spChg chg="add mod">
          <ac:chgData name="Aafreen Mahagami" userId="b1b3d1074d42180c" providerId="LiveId" clId="{BA0B07D0-7B55-4EAB-AB54-0AF1C1C06289}" dt="2025-04-29T19:42:07.785" v="170" actId="108"/>
          <ac:spMkLst>
            <pc:docMk/>
            <pc:sldMk cId="2502867272" sldId="261"/>
            <ac:spMk id="4" creationId="{4FD9C594-EA0C-7D3B-3453-7715E5A9F077}"/>
          </ac:spMkLst>
        </pc:spChg>
      </pc:sldChg>
      <pc:sldChg chg="addSp delSp modSp new mod">
        <pc:chgData name="Aafreen Mahagami" userId="b1b3d1074d42180c" providerId="LiveId" clId="{BA0B07D0-7B55-4EAB-AB54-0AF1C1C06289}" dt="2025-04-29T19:42:49.361" v="174" actId="108"/>
        <pc:sldMkLst>
          <pc:docMk/>
          <pc:sldMk cId="591296674" sldId="262"/>
        </pc:sldMkLst>
        <pc:spChg chg="mod">
          <ac:chgData name="Aafreen Mahagami" userId="b1b3d1074d42180c" providerId="LiveId" clId="{BA0B07D0-7B55-4EAB-AB54-0AF1C1C06289}" dt="2025-04-29T19:30:38.422" v="76" actId="20577"/>
          <ac:spMkLst>
            <pc:docMk/>
            <pc:sldMk cId="591296674" sldId="262"/>
            <ac:spMk id="2" creationId="{74B561C1-C959-1E96-78A1-980A9CE2D80A}"/>
          </ac:spMkLst>
        </pc:spChg>
        <pc:spChg chg="del">
          <ac:chgData name="Aafreen Mahagami" userId="b1b3d1074d42180c" providerId="LiveId" clId="{BA0B07D0-7B55-4EAB-AB54-0AF1C1C06289}" dt="2025-04-29T19:30:57.219" v="77"/>
          <ac:spMkLst>
            <pc:docMk/>
            <pc:sldMk cId="591296674" sldId="262"/>
            <ac:spMk id="3" creationId="{2BA1A74F-D424-09F5-7B5C-01E0B4C775AF}"/>
          </ac:spMkLst>
        </pc:spChg>
        <pc:spChg chg="add mod">
          <ac:chgData name="Aafreen Mahagami" userId="b1b3d1074d42180c" providerId="LiveId" clId="{BA0B07D0-7B55-4EAB-AB54-0AF1C1C06289}" dt="2025-04-29T19:42:49.361" v="174" actId="108"/>
          <ac:spMkLst>
            <pc:docMk/>
            <pc:sldMk cId="591296674" sldId="262"/>
            <ac:spMk id="4" creationId="{7E9DB7B3-64A5-7656-6E08-DE137F4F946E}"/>
          </ac:spMkLst>
        </pc:spChg>
      </pc:sldChg>
      <pc:sldChg chg="addSp delSp modSp new mod">
        <pc:chgData name="Aafreen Mahagami" userId="b1b3d1074d42180c" providerId="LiveId" clId="{BA0B07D0-7B55-4EAB-AB54-0AF1C1C06289}" dt="2025-04-29T20:00:08.363" v="196" actId="20577"/>
        <pc:sldMkLst>
          <pc:docMk/>
          <pc:sldMk cId="791282861" sldId="263"/>
        </pc:sldMkLst>
        <pc:spChg chg="mod">
          <ac:chgData name="Aafreen Mahagami" userId="b1b3d1074d42180c" providerId="LiveId" clId="{BA0B07D0-7B55-4EAB-AB54-0AF1C1C06289}" dt="2025-04-29T20:00:08.363" v="196" actId="20577"/>
          <ac:spMkLst>
            <pc:docMk/>
            <pc:sldMk cId="791282861" sldId="263"/>
            <ac:spMk id="2" creationId="{A0AC666D-E637-7866-8DC4-7A8D2F8C1D1F}"/>
          </ac:spMkLst>
        </pc:spChg>
        <pc:spChg chg="del">
          <ac:chgData name="Aafreen Mahagami" userId="b1b3d1074d42180c" providerId="LiveId" clId="{BA0B07D0-7B55-4EAB-AB54-0AF1C1C06289}" dt="2025-04-29T19:31:38.104" v="80"/>
          <ac:spMkLst>
            <pc:docMk/>
            <pc:sldMk cId="791282861" sldId="263"/>
            <ac:spMk id="3" creationId="{2D060830-21BF-CA7D-5180-95FF24C6DBFD}"/>
          </ac:spMkLst>
        </pc:spChg>
        <pc:spChg chg="add mod">
          <ac:chgData name="Aafreen Mahagami" userId="b1b3d1074d42180c" providerId="LiveId" clId="{BA0B07D0-7B55-4EAB-AB54-0AF1C1C06289}" dt="2025-04-29T19:42:58.125" v="175" actId="108"/>
          <ac:spMkLst>
            <pc:docMk/>
            <pc:sldMk cId="791282861" sldId="263"/>
            <ac:spMk id="4" creationId="{166D283F-0E66-655C-A0FC-B0829B5C6C1F}"/>
          </ac:spMkLst>
        </pc:spChg>
      </pc:sldChg>
      <pc:sldChg chg="addSp delSp modSp new mod">
        <pc:chgData name="Aafreen Mahagami" userId="b1b3d1074d42180c" providerId="LiveId" clId="{BA0B07D0-7B55-4EAB-AB54-0AF1C1C06289}" dt="2025-04-29T19:43:47.154" v="178" actId="108"/>
        <pc:sldMkLst>
          <pc:docMk/>
          <pc:sldMk cId="2500369770" sldId="264"/>
        </pc:sldMkLst>
        <pc:spChg chg="mod">
          <ac:chgData name="Aafreen Mahagami" userId="b1b3d1074d42180c" providerId="LiveId" clId="{BA0B07D0-7B55-4EAB-AB54-0AF1C1C06289}" dt="2025-04-29T19:33:49.676" v="89"/>
          <ac:spMkLst>
            <pc:docMk/>
            <pc:sldMk cId="2500369770" sldId="264"/>
            <ac:spMk id="2" creationId="{AA02A7DF-315B-E389-7336-548CCC75B45B}"/>
          </ac:spMkLst>
        </pc:spChg>
        <pc:spChg chg="del">
          <ac:chgData name="Aafreen Mahagami" userId="b1b3d1074d42180c" providerId="LiveId" clId="{BA0B07D0-7B55-4EAB-AB54-0AF1C1C06289}" dt="2025-04-29T19:33:36.036" v="88"/>
          <ac:spMkLst>
            <pc:docMk/>
            <pc:sldMk cId="2500369770" sldId="264"/>
            <ac:spMk id="3" creationId="{6D958A56-9526-ED53-18DE-6FA1F28E27BB}"/>
          </ac:spMkLst>
        </pc:spChg>
        <pc:spChg chg="add mod">
          <ac:chgData name="Aafreen Mahagami" userId="b1b3d1074d42180c" providerId="LiveId" clId="{BA0B07D0-7B55-4EAB-AB54-0AF1C1C06289}" dt="2025-04-29T19:43:47.154" v="178" actId="108"/>
          <ac:spMkLst>
            <pc:docMk/>
            <pc:sldMk cId="2500369770" sldId="264"/>
            <ac:spMk id="4" creationId="{567D52E0-F791-D4EA-380B-C258A9563E8A}"/>
          </ac:spMkLst>
        </pc:spChg>
      </pc:sldChg>
      <pc:sldChg chg="addSp delSp modSp new mod">
        <pc:chgData name="Aafreen Mahagami" userId="b1b3d1074d42180c" providerId="LiveId" clId="{BA0B07D0-7B55-4EAB-AB54-0AF1C1C06289}" dt="2025-04-29T19:44:54.021" v="182" actId="108"/>
        <pc:sldMkLst>
          <pc:docMk/>
          <pc:sldMk cId="2902687576" sldId="265"/>
        </pc:sldMkLst>
        <pc:spChg chg="mod">
          <ac:chgData name="Aafreen Mahagami" userId="b1b3d1074d42180c" providerId="LiveId" clId="{BA0B07D0-7B55-4EAB-AB54-0AF1C1C06289}" dt="2025-04-29T19:34:48.313" v="90"/>
          <ac:spMkLst>
            <pc:docMk/>
            <pc:sldMk cId="2902687576" sldId="265"/>
            <ac:spMk id="2" creationId="{1434739B-D506-7879-B05A-AE9AC3B50E00}"/>
          </ac:spMkLst>
        </pc:spChg>
        <pc:spChg chg="del">
          <ac:chgData name="Aafreen Mahagami" userId="b1b3d1074d42180c" providerId="LiveId" clId="{BA0B07D0-7B55-4EAB-AB54-0AF1C1C06289}" dt="2025-04-29T19:35:03.735" v="91"/>
          <ac:spMkLst>
            <pc:docMk/>
            <pc:sldMk cId="2902687576" sldId="265"/>
            <ac:spMk id="3" creationId="{40BC2998-685B-73C6-F8EB-8BA08D40CF0E}"/>
          </ac:spMkLst>
        </pc:spChg>
        <pc:spChg chg="add mod">
          <ac:chgData name="Aafreen Mahagami" userId="b1b3d1074d42180c" providerId="LiveId" clId="{BA0B07D0-7B55-4EAB-AB54-0AF1C1C06289}" dt="2025-04-29T19:44:54.021" v="182" actId="108"/>
          <ac:spMkLst>
            <pc:docMk/>
            <pc:sldMk cId="2902687576" sldId="265"/>
            <ac:spMk id="4" creationId="{E02BABE6-5EA3-DF2A-95E3-517310C67558}"/>
          </ac:spMkLst>
        </pc:spChg>
      </pc:sldChg>
      <pc:sldChg chg="modSp new del mod">
        <pc:chgData name="Aafreen Mahagami" userId="b1b3d1074d42180c" providerId="LiveId" clId="{BA0B07D0-7B55-4EAB-AB54-0AF1C1C06289}" dt="2025-04-29T19:36:50.353" v="131" actId="2696"/>
        <pc:sldMkLst>
          <pc:docMk/>
          <pc:sldMk cId="2944894265" sldId="266"/>
        </pc:sldMkLst>
        <pc:spChg chg="mod">
          <ac:chgData name="Aafreen Mahagami" userId="b1b3d1074d42180c" providerId="LiveId" clId="{BA0B07D0-7B55-4EAB-AB54-0AF1C1C06289}" dt="2025-04-29T19:36:42.649" v="129" actId="14100"/>
          <ac:spMkLst>
            <pc:docMk/>
            <pc:sldMk cId="2944894265" sldId="266"/>
            <ac:spMk id="2" creationId="{BBBC78B1-EC17-7DB9-320E-BF0FAF01CCAE}"/>
          </ac:spMkLst>
        </pc:spChg>
        <pc:spChg chg="mod">
          <ac:chgData name="Aafreen Mahagami" userId="b1b3d1074d42180c" providerId="LiveId" clId="{BA0B07D0-7B55-4EAB-AB54-0AF1C1C06289}" dt="2025-04-29T19:36:43.590" v="130" actId="14100"/>
          <ac:spMkLst>
            <pc:docMk/>
            <pc:sldMk cId="2944894265" sldId="266"/>
            <ac:spMk id="3" creationId="{A8C96F2A-24F7-8E4C-FAA5-E8E2D4F8122D}"/>
          </ac:spMkLst>
        </pc:spChg>
      </pc:sldChg>
      <pc:sldChg chg="addSp delSp modSp new mod ord">
        <pc:chgData name="Aafreen Mahagami" userId="b1b3d1074d42180c" providerId="LiveId" clId="{BA0B07D0-7B55-4EAB-AB54-0AF1C1C06289}" dt="2025-04-29T19:51:58.317" v="194" actId="20577"/>
        <pc:sldMkLst>
          <pc:docMk/>
          <pc:sldMk cId="1695851779" sldId="267"/>
        </pc:sldMkLst>
        <pc:spChg chg="mod">
          <ac:chgData name="Aafreen Mahagami" userId="b1b3d1074d42180c" providerId="LiveId" clId="{BA0B07D0-7B55-4EAB-AB54-0AF1C1C06289}" dt="2025-04-29T19:32:04.507" v="82"/>
          <ac:spMkLst>
            <pc:docMk/>
            <pc:sldMk cId="1695851779" sldId="267"/>
            <ac:spMk id="2" creationId="{38EBF694-CEB9-3E9B-CF70-5FF74FAFDB3A}"/>
          </ac:spMkLst>
        </pc:spChg>
        <pc:spChg chg="del">
          <ac:chgData name="Aafreen Mahagami" userId="b1b3d1074d42180c" providerId="LiveId" clId="{BA0B07D0-7B55-4EAB-AB54-0AF1C1C06289}" dt="2025-04-29T19:32:24.518" v="83"/>
          <ac:spMkLst>
            <pc:docMk/>
            <pc:sldMk cId="1695851779" sldId="267"/>
            <ac:spMk id="3" creationId="{51078C48-F223-BAD6-E7AB-7E730164B36C}"/>
          </ac:spMkLst>
        </pc:spChg>
        <pc:spChg chg="add mod">
          <ac:chgData name="Aafreen Mahagami" userId="b1b3d1074d42180c" providerId="LiveId" clId="{BA0B07D0-7B55-4EAB-AB54-0AF1C1C06289}" dt="2025-04-29T19:51:58.317" v="194" actId="20577"/>
          <ac:spMkLst>
            <pc:docMk/>
            <pc:sldMk cId="1695851779" sldId="267"/>
            <ac:spMk id="4" creationId="{8E2C21F4-FADA-4BCC-4FBC-BCBE7B623A42}"/>
          </ac:spMkLst>
        </pc:spChg>
      </pc:sldChg>
      <pc:sldChg chg="new del">
        <pc:chgData name="Aafreen Mahagami" userId="b1b3d1074d42180c" providerId="LiveId" clId="{BA0B07D0-7B55-4EAB-AB54-0AF1C1C06289}" dt="2025-04-29T19:37:30.043" v="133" actId="2696"/>
        <pc:sldMkLst>
          <pc:docMk/>
          <pc:sldMk cId="2923097846" sldId="268"/>
        </pc:sldMkLst>
      </pc:sldChg>
      <pc:sldChg chg="modSp new mod">
        <pc:chgData name="Aafreen Mahagami" userId="b1b3d1074d42180c" providerId="LiveId" clId="{BA0B07D0-7B55-4EAB-AB54-0AF1C1C06289}" dt="2025-04-29T19:37:55.747" v="149" actId="14100"/>
        <pc:sldMkLst>
          <pc:docMk/>
          <pc:sldMk cId="4154511383" sldId="269"/>
        </pc:sldMkLst>
        <pc:spChg chg="mod">
          <ac:chgData name="Aafreen Mahagami" userId="b1b3d1074d42180c" providerId="LiveId" clId="{BA0B07D0-7B55-4EAB-AB54-0AF1C1C06289}" dt="2025-04-29T19:37:55.747" v="149" actId="14100"/>
          <ac:spMkLst>
            <pc:docMk/>
            <pc:sldMk cId="4154511383" sldId="269"/>
            <ac:spMk id="2" creationId="{A96654ED-5A21-AD11-723A-92A9425200A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4/30/2025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4/30/2025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4/30/2025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4/30/2025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4/30/2025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F494B-06BC-5811-8EF8-B4ACDE5778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Project Title:</a:t>
            </a:r>
            <a:br>
              <a:rPr lang="en-US" sz="3200" dirty="0"/>
            </a:br>
            <a:r>
              <a:rPr lang="en-US" sz="3200" dirty="0"/>
              <a:t>Automation of 401(k) Withdrawal and Distribution Process</a:t>
            </a:r>
            <a:br>
              <a:rPr lang="en-US" sz="3200" dirty="0"/>
            </a:br>
            <a:br>
              <a:rPr lang="en-US" sz="3200" dirty="0"/>
            </a:br>
            <a:endParaRPr lang="en-IN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40BC49-7D70-85FD-C4EE-51A2CC51D7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1800" b="1" dirty="0"/>
              <a:t>Prepared By:</a:t>
            </a:r>
            <a:br>
              <a:rPr lang="en-US" sz="1800" dirty="0"/>
            </a:br>
            <a:r>
              <a:rPr lang="en-US" sz="1800" dirty="0"/>
              <a:t>Shahzad Ahmed</a:t>
            </a:r>
            <a:br>
              <a:rPr lang="en-US" sz="1800" dirty="0"/>
            </a:br>
            <a:r>
              <a:rPr lang="en-US" sz="1800" b="1" dirty="0"/>
              <a:t>Date:</a:t>
            </a:r>
            <a:br>
              <a:rPr lang="en-US" sz="1800" dirty="0"/>
            </a:br>
            <a:r>
              <a:rPr lang="en-US" sz="1800" dirty="0"/>
              <a:t>30.04.2025</a:t>
            </a: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954875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A7DF-315B-E389-7336-548CCC75B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Risks and Dependencies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67D52E0-F791-D4EA-380B-C258A9563E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869268" y="2593432"/>
            <a:ext cx="7726923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Complex and varying state tax rules may delay design phase.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Dependency on legacy systems for data and workflow integration.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Resistance to change from operations staff used to manual processes.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Cost-benefit realization may be gradual and not immediately visible.</a:t>
            </a:r>
          </a:p>
        </p:txBody>
      </p:sp>
    </p:spTree>
    <p:extLst>
      <p:ext uri="{BB962C8B-B14F-4D97-AF65-F5344CB8AC3E}">
        <p14:creationId xmlns:p14="http://schemas.microsoft.com/office/powerpoint/2010/main" val="2500369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4739B-D506-7879-B05A-AE9AC3B50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Project Approval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02BABE6-5EA3-DF2A-95E3-517310C675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947926" y="3024318"/>
            <a:ext cx="2689711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Project Sponsor: ABC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Project Manager: XYZ</a:t>
            </a:r>
          </a:p>
        </p:txBody>
      </p:sp>
    </p:spTree>
    <p:extLst>
      <p:ext uri="{BB962C8B-B14F-4D97-AF65-F5344CB8AC3E}">
        <p14:creationId xmlns:p14="http://schemas.microsoft.com/office/powerpoint/2010/main" val="2902687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654ED-5A21-AD11-723A-92A942520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11644113" cy="4601183"/>
          </a:xfrm>
        </p:spPr>
        <p:txBody>
          <a:bodyPr/>
          <a:lstStyle/>
          <a:p>
            <a:r>
              <a:rPr lang="en-US" dirty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54511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FBE4E-1FBE-4708-E665-ED6C1AF57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9AE8B8E-E448-F516-7F95-2A3D40E3F5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829939" y="1734634"/>
            <a:ext cx="7949106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Principal Global Services currently processes 401(k) withdrawals and distributions manually.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Tax calculations for Federal (mandatory 20%) and varying State taxes are done manually.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Each withdrawal request requires manual validation, calculation, and data entry.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The process involves high dependency on human effort and domain knowledge.</a:t>
            </a:r>
          </a:p>
        </p:txBody>
      </p:sp>
    </p:spTree>
    <p:extLst>
      <p:ext uri="{BB962C8B-B14F-4D97-AF65-F5344CB8AC3E}">
        <p14:creationId xmlns:p14="http://schemas.microsoft.com/office/powerpoint/2010/main" val="485466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76510-15E3-DB7A-2156-1C63347B9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94EF1A5-1758-F42C-0959-3E5E576C67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475977" y="1962489"/>
            <a:ext cx="8244076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Manual processing is time-consuming and introduces significant delays in servicing clients.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Prone to human error, especially in tax calculation, leading to potential compliance risks.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Operational inefficiency is affecting overall productivity of the processing team.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Increasing workload due to growing number of withdrawal requests.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Inability to track and audit calculations systematically.</a:t>
            </a:r>
          </a:p>
        </p:txBody>
      </p:sp>
    </p:spTree>
    <p:extLst>
      <p:ext uri="{BB962C8B-B14F-4D97-AF65-F5344CB8AC3E}">
        <p14:creationId xmlns:p14="http://schemas.microsoft.com/office/powerpoint/2010/main" val="333461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1BAA4-B07F-4F0E-6297-94856581D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0196D-6196-B422-2915-AAA9F092B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Automating the process can significantly reduce processing time and improve customer satisfaction.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Enables accurate and compliant tax calculations as per Federal and State laws.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Improves operational efficiency, scalability, and auditability.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Reduces dependency on individuals and creates a standardized processing system.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Aligns with Principal's strategic goal to improve digital servicing and automation.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1041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30031-2134-9E62-12B9-CB00BC715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Purpose Statement (Goals)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D0A29-CE81-A929-16D2-F19FB7C39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The purpose of this project is to analyze, design, and implement an automated system for processing 401(k) withdrawals and calculating mandatory taxes using a structured Waterfall methodology.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The goal is to enhance efficiency, accuracy, and compliance in the withdrawal process.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493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3E279-0FAE-07F9-829E-BE9437CC4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Project Objectives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FD9C594-EA0C-7D3B-3453-7715E5A9F0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869267" y="2239488"/>
            <a:ext cx="7880281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Design and develop a solution based on tax calculation logic and system rules.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Automate federal and state tax deduction processes.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Integrate the system with internal fund disbursement workflow.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Eliminate manual data entry and reduce processing time.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Ensure compliance with IRS and state regulations.</a:t>
            </a:r>
          </a:p>
        </p:txBody>
      </p:sp>
    </p:spTree>
    <p:extLst>
      <p:ext uri="{BB962C8B-B14F-4D97-AF65-F5344CB8AC3E}">
        <p14:creationId xmlns:p14="http://schemas.microsoft.com/office/powerpoint/2010/main" val="2502867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561C1-C959-1E96-78A1-980A9CE2D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Success Criteria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E9DB7B3-64A5-7656-6E08-DE137F4F94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869268" y="2377987"/>
            <a:ext cx="6285823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Reduce processing time for withdrawals by at least 70%.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Achieve 100% accuracy in tax calculations.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Maintain system availability &gt;99.5% post-launch.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Complete user training for 100% of operations staff.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Launch solution within defined timeline and budget.</a:t>
            </a:r>
          </a:p>
        </p:txBody>
      </p:sp>
    </p:spTree>
    <p:extLst>
      <p:ext uri="{BB962C8B-B14F-4D97-AF65-F5344CB8AC3E}">
        <p14:creationId xmlns:p14="http://schemas.microsoft.com/office/powerpoint/2010/main" val="591296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C666D-E637-7866-8DC4-7A8D2F8C1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Methods/  Approach</a:t>
            </a:r>
            <a:endParaRPr lang="en-IN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66D283F-0E66-655C-A0FC-B0829B5C6C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869267" y="1885545"/>
            <a:ext cx="7890113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Requirement Analysis – Collect detailed business and tax rule requirements.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System Design – Define technical architecture, tax logic, and workflows.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Development – Build automated calculation engine and user interface.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Testing – Conduct functional, integration, and UAT testing.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Deployment – Deploy in production and conduct post-go-live support.</a:t>
            </a:r>
          </a:p>
          <a:p>
            <a:pPr marR="0" lvl="0" fontAlgn="base">
              <a:spcAft>
                <a:spcPct val="0"/>
              </a:spcAft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/>
              <a:t>Documentation &amp; Training – Train users and maintain documentation.</a:t>
            </a:r>
          </a:p>
        </p:txBody>
      </p:sp>
    </p:spTree>
    <p:extLst>
      <p:ext uri="{BB962C8B-B14F-4D97-AF65-F5344CB8AC3E}">
        <p14:creationId xmlns:p14="http://schemas.microsoft.com/office/powerpoint/2010/main" val="791282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BF694-CEB9-3E9B-CF70-5FF74FAFD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Resources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E2C21F4-FADA-4BCC-4FBC-BCBE7B623A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869268" y="1947100"/>
            <a:ext cx="6122125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People: BA, Developer, QA, Project Manager, Tax SME.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Time: 5 months total project duration.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Budget: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Software tools/licenses – Rs. 1,00,000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Development &amp; QA – Rs. 4,00,000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Training – Rs. 50,000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Total Estimated Budget: Rs. 5,50,000</a:t>
            </a:r>
          </a:p>
        </p:txBody>
      </p:sp>
    </p:spTree>
    <p:extLst>
      <p:ext uri="{BB962C8B-B14F-4D97-AF65-F5344CB8AC3E}">
        <p14:creationId xmlns:p14="http://schemas.microsoft.com/office/powerpoint/2010/main" val="169585177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44</TotalTime>
  <Words>527</Words>
  <Application>Microsoft Office PowerPoint</Application>
  <PresentationFormat>Widescreen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Corbel</vt:lpstr>
      <vt:lpstr>Wingdings 2</vt:lpstr>
      <vt:lpstr>Frame</vt:lpstr>
      <vt:lpstr>Project Title: Automation of 401(k) Withdrawal and Distribution Process  </vt:lpstr>
      <vt:lpstr>Situation</vt:lpstr>
      <vt:lpstr>Problem</vt:lpstr>
      <vt:lpstr>Opportunity</vt:lpstr>
      <vt:lpstr>Purpose Statement (Goals)</vt:lpstr>
      <vt:lpstr>Project Objectives</vt:lpstr>
      <vt:lpstr>Success Criteria</vt:lpstr>
      <vt:lpstr>Methods/  Approach</vt:lpstr>
      <vt:lpstr>Resources</vt:lpstr>
      <vt:lpstr>Risks and Dependencies</vt:lpstr>
      <vt:lpstr>Project Approval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Aafreen Mahagami</dc:creator>
  <cp:lastModifiedBy>Aafreen Mahagami</cp:lastModifiedBy>
  <cp:revision>1</cp:revision>
  <dcterms:created xsi:type="dcterms:W3CDTF">2025-04-29T19:15:14Z</dcterms:created>
  <dcterms:modified xsi:type="dcterms:W3CDTF">2025-04-29T20:00:12Z</dcterms:modified>
</cp:coreProperties>
</file>