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7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7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2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53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9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21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2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8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926C-F308-4EEF-B1D1-462566451E78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D71C9D-6A59-42F0-B591-E377D4C1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3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E249-233D-47BD-9581-2E9727041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Unified Customer Relation Management Platform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F417-A680-40E1-9C58-D455B089F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Prepared By: Jay Kishan Sahu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Date: 12</a:t>
            </a:r>
            <a:r>
              <a:rPr lang="en-US" baseline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April’25 </a:t>
            </a:r>
          </a:p>
        </p:txBody>
      </p:sp>
    </p:spTree>
    <p:extLst>
      <p:ext uri="{BB962C8B-B14F-4D97-AF65-F5344CB8AC3E}">
        <p14:creationId xmlns:p14="http://schemas.microsoft.com/office/powerpoint/2010/main" val="210205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2294-B518-4982-9C7D-E33DAFD08CD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2609-BB83-4132-B6CE-E7ED4A914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gathering via document analysis, JAD sessions and stakeholder interviews.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GAP Analysis, Feasibility study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case and Activity diagrams.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Functional decomposition and system mapping.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requirement validation and sign-offs at each phase.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 coordination with tech leads and QA teams.</a:t>
            </a:r>
          </a:p>
        </p:txBody>
      </p:sp>
    </p:spTree>
    <p:extLst>
      <p:ext uri="{BB962C8B-B14F-4D97-AF65-F5344CB8AC3E}">
        <p14:creationId xmlns:p14="http://schemas.microsoft.com/office/powerpoint/2010/main" val="341179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EB97-532A-4DC3-83BB-1CA20C0CB05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7D7D1-19B7-4526-ABA9-ABF8AF65F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3387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 Team: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BA: Vipul 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BA: Jay Kishan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Team: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Frontend Developer: Vikash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Backend Devs: Abhishek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 Engineer: Arindam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DevOps: Deepak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QA: Akash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 Developer: Sonu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4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6E18-C295-4224-9A91-518AEDDDC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9FF1-A482-4CE6-AA3B-5131694C3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Stakeholders: </a:t>
            </a:r>
          </a:p>
          <a:p>
            <a:pPr lvl="1"/>
            <a:r>
              <a:rPr lang="en-US" dirty="0"/>
              <a:t>Product Owner: Pradeep</a:t>
            </a:r>
          </a:p>
          <a:p>
            <a:pPr lvl="1"/>
            <a:r>
              <a:rPr lang="en-US" dirty="0"/>
              <a:t>Support Lead: Ronak</a:t>
            </a:r>
          </a:p>
          <a:p>
            <a:pPr lvl="1"/>
            <a:r>
              <a:rPr lang="en-US" dirty="0"/>
              <a:t>Sales: Deepshikha</a:t>
            </a:r>
          </a:p>
          <a:p>
            <a:pPr lvl="1"/>
            <a:r>
              <a:rPr lang="en-US" dirty="0"/>
              <a:t>Legal: Sushmita</a:t>
            </a:r>
          </a:p>
          <a:p>
            <a:r>
              <a:rPr lang="en-US" dirty="0"/>
              <a:t>Tools: Figma (UX), Jira (PM), Confluence (Docs), GitHub, Docker.</a:t>
            </a:r>
          </a:p>
        </p:txBody>
      </p:sp>
    </p:spTree>
    <p:extLst>
      <p:ext uri="{BB962C8B-B14F-4D97-AF65-F5344CB8AC3E}">
        <p14:creationId xmlns:p14="http://schemas.microsoft.com/office/powerpoint/2010/main" val="2573249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9B96-B01C-49FE-9059-C01C33E265B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Risk and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C119-9DD2-457E-9C35-CE5758133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Risk: Delayed integration specs from external platforms.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Risk: AI model underperformance due to sparse data.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Risk: Regulatory compliance issues (GDPR, HIPAA).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Dependency: Third-party API availability (e.g., Twilio, Jira, Power Bi).</a:t>
            </a:r>
          </a:p>
        </p:txBody>
      </p:sp>
    </p:spTree>
    <p:extLst>
      <p:ext uri="{BB962C8B-B14F-4D97-AF65-F5344CB8AC3E}">
        <p14:creationId xmlns:p14="http://schemas.microsoft.com/office/powerpoint/2010/main" val="372190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6B92-AD7C-4D12-834A-F5F4E1EDDC4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77CC7-199E-4014-BDF0-9B8C8F08D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Name: Unified Customer Relation Management Platform. (UCRMP)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Type: Customer support platform integrating chat, email, and calls all under one roof. The platform is AI enabled.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Model: Waterfall methodology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 Users: Client, Delivery Executives, IT team, Management.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Outcome: Improved response time, automate workflows, and centralize communication, Cost effective system.</a:t>
            </a:r>
          </a:p>
        </p:txBody>
      </p:sp>
    </p:spTree>
    <p:extLst>
      <p:ext uri="{BB962C8B-B14F-4D97-AF65-F5344CB8AC3E}">
        <p14:creationId xmlns:p14="http://schemas.microsoft.com/office/powerpoint/2010/main" val="421914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D12F-18A2-4B57-8719-B3CC2A54AE4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091A-DFCE-4743-863C-18E9243BB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 products for different customer support systems.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centralized ticket tracking across channels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visibility into performance metrics.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proper formatting of reports.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AI support and limited automation.</a:t>
            </a:r>
          </a:p>
        </p:txBody>
      </p:sp>
    </p:spTree>
    <p:extLst>
      <p:ext uri="{BB962C8B-B14F-4D97-AF65-F5344CB8AC3E}">
        <p14:creationId xmlns:p14="http://schemas.microsoft.com/office/powerpoint/2010/main" val="4045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412A-A99A-428D-85FF-706411FA310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Opportunity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22820-F34C-46E3-96C7-BCC02FF62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demand for multi-channel customer support tool.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 seeking an scalable, integrated and AI-driven solution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Room for disruption in a market dominated by legacy players.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Adoption of automation and analytics for customer service.</a:t>
            </a:r>
          </a:p>
        </p:txBody>
      </p:sp>
    </p:spTree>
    <p:extLst>
      <p:ext uri="{BB962C8B-B14F-4D97-AF65-F5344CB8AC3E}">
        <p14:creationId xmlns:p14="http://schemas.microsoft.com/office/powerpoint/2010/main" val="30980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3471-B2BE-4D99-BC6C-0527BDD881E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B97B-3C7B-4F1D-9281-965854645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single tool that centralizes chat, email, and calling features.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Integration-ready with platforms like Jira, Azure, GitHub.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AI-enhanced features: chatbot, smart routing, auto-tagging.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Analytical dashboards and reporting. Integrated to reporting software's like power-BI, Tableau, QlikView.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Export options to multiple formats. (PDF, XLSX, CSV, etc.)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Full-featured ticketing system and workflow automation.</a:t>
            </a:r>
          </a:p>
        </p:txBody>
      </p:sp>
    </p:spTree>
    <p:extLst>
      <p:ext uri="{BB962C8B-B14F-4D97-AF65-F5344CB8AC3E}">
        <p14:creationId xmlns:p14="http://schemas.microsoft.com/office/powerpoint/2010/main" val="81024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D8572-30AA-443E-8563-3E962A7EBFB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Purpose</a:t>
            </a:r>
            <a:r>
              <a:rPr lang="en-US" dirty="0"/>
              <a:t> </a:t>
            </a: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28455-9A5E-4141-9E87-CD115FFA1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develop a single, indigenous and intuitive customer support platform that includes multi-channel communication, automates routine tasks, and delivers actionable insights all under one umbrella.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1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4A76-3CA6-40F9-8EE2-12B6460BA43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8A22-CCA1-42C3-B265-74C8B731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and launch an enterprise-ready MVP in 15-18 months.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integration with top tools (Jira, Azure, Slack).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all three Chat, Email and Calling features.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Incorporate AI-driven automation in chat and email handling.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actionable analytics dashboards and export option.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 secure and modular architecture.</a:t>
            </a:r>
          </a:p>
        </p:txBody>
      </p:sp>
    </p:spTree>
    <p:extLst>
      <p:ext uri="{BB962C8B-B14F-4D97-AF65-F5344CB8AC3E}">
        <p14:creationId xmlns:p14="http://schemas.microsoft.com/office/powerpoint/2010/main" val="263080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0A0C-9C71-4BFC-8ADC-7933A4A0266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8482-8D6B-43C1-8AAE-73164EA6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95% SLA adherence on ticket handling.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agent response time by 40%.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least 90% uptime in production.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UAT approval from all stakeholder groups.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integration with 3+ external platforms.</a:t>
            </a:r>
          </a:p>
        </p:txBody>
      </p:sp>
    </p:spTree>
    <p:extLst>
      <p:ext uri="{BB962C8B-B14F-4D97-AF65-F5344CB8AC3E}">
        <p14:creationId xmlns:p14="http://schemas.microsoft.com/office/powerpoint/2010/main" val="80287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D83C-F55A-48F8-88A1-C45386F3FF8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916A7-BC71-4D5B-A813-DECB1A2B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Methodology: Waterfall Methodology.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SDLC: Sequential from requirements to deployment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Documentation: BRD, FRD, SRS, Design Documents, Test Plans.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Sign-Offs: At the end of each phase (Requirements Gathering → Design → Build → Test → Deploy).</a:t>
            </a:r>
          </a:p>
        </p:txBody>
      </p:sp>
    </p:spTree>
    <p:extLst>
      <p:ext uri="{BB962C8B-B14F-4D97-AF65-F5344CB8AC3E}">
        <p14:creationId xmlns:p14="http://schemas.microsoft.com/office/powerpoint/2010/main" val="10941892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1436</TotalTime>
  <Words>578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Unified Customer Relation Management Platform</vt:lpstr>
      <vt:lpstr>Executive Summary</vt:lpstr>
      <vt:lpstr>Problem</vt:lpstr>
      <vt:lpstr>Opportunity</vt:lpstr>
      <vt:lpstr>Solution</vt:lpstr>
      <vt:lpstr>Purpose Statement</vt:lpstr>
      <vt:lpstr>Project Objectives</vt:lpstr>
      <vt:lpstr>Success Criteria</vt:lpstr>
      <vt:lpstr>Methods</vt:lpstr>
      <vt:lpstr>Approach</vt:lpstr>
      <vt:lpstr>Resources</vt:lpstr>
      <vt:lpstr>Resources (CONT.)</vt:lpstr>
      <vt:lpstr>Risk and Dependencies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Unified Customer Relation Management Platform</dc:title>
  <dc:creator>Jay Kishan</dc:creator>
  <cp:lastModifiedBy>Jay Kishan</cp:lastModifiedBy>
  <cp:revision>9</cp:revision>
  <dcterms:created xsi:type="dcterms:W3CDTF">2025-04-12T07:18:54Z</dcterms:created>
  <dcterms:modified xsi:type="dcterms:W3CDTF">2025-04-13T07:15:36Z</dcterms:modified>
</cp:coreProperties>
</file>