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65" r:id="rId4"/>
    <p:sldId id="258" r:id="rId5"/>
    <p:sldId id="259" r:id="rId6"/>
    <p:sldId id="260" r:id="rId7"/>
    <p:sldId id="266" r:id="rId8"/>
    <p:sldId id="261" r:id="rId9"/>
    <p:sldId id="267" r:id="rId10"/>
    <p:sldId id="263" r:id="rId11"/>
    <p:sldId id="268" r:id="rId12"/>
    <p:sldId id="262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5F7747B-57DE-401B-AB67-F1BEA52367E9}">
          <p14:sldIdLst>
            <p14:sldId id="256"/>
            <p14:sldId id="264"/>
            <p14:sldId id="265"/>
            <p14:sldId id="258"/>
            <p14:sldId id="259"/>
            <p14:sldId id="260"/>
            <p14:sldId id="266"/>
            <p14:sldId id="261"/>
            <p14:sldId id="267"/>
          </p14:sldIdLst>
        </p14:section>
        <p14:section name="Untitled Section" id="{A0D409C5-64BA-48D6-90EF-0D8FB49873B0}">
          <p14:sldIdLst>
            <p14:sldId id="263"/>
            <p14:sldId id="268"/>
            <p14:sldId id="262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Harsh Zope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64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82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17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09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451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55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69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01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010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81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66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1A87C-B5C5-4161-B389-AE08752C2931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C6A619D-9658-4D30-98DB-C529AF28D13F}" type="slidenum">
              <a:rPr lang="en-IN" smtClean="0"/>
              <a:t>‹#›</a:t>
            </a:fld>
            <a:endParaRPr lang="en-IN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4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FCFF1-5781-DEF3-3E45-DDCAB472E1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Prerna Centre for Excellence			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4BA0B7-B252-9D68-6378-EB48CBFB90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By Harsh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L.Zope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31/12/2024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218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A473A-15EC-9A3C-51C2-FA57B4BEC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E9514-48C1-75CE-D4CF-EF5A1319A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853754"/>
            <a:ext cx="10171751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Tools –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Frontend: HTML, CSS, and JavaScript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Backend: PHP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Database: MySQL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Payment Integration: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Razorpay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People –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Business Stakeholders and Project Stakeholders, Project Manager, Business Analyst, UI/UX Designer, Web Developers, QA Testers, Support Teams, Technical Support.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Time –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project aims to be completed within 6 months.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296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817BA-C056-011E-7DE6-FF1FFA46B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Budget –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total budget for the project is Rs. 60 Lakh.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Including the expenses of salaries, website development tools, frameworks, design software, website hosting services, domain registration and payment gateway integration.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Ensure the cost does not go beyond the budget.</a:t>
            </a:r>
          </a:p>
          <a:p>
            <a:pPr>
              <a:lnSpc>
                <a:spcPct val="100000"/>
              </a:lnSpc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149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C8343-2C75-4218-E566-07C4F041C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Risks 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BF7D4-3B3E-EA57-1FB3-03AFD5D61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373769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Technical Risks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Delay in feature integration and potential cybersecurity vulnerabilities.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Problems with the website’s compatibility on different browsers or mobile devices.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Possible issues with integration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3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party payment gateway.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Project Risks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Scope creep due to additional feature requests.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Some users may resist using the online ticketing system, preferring traditional method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Limited timeline for development and testing.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Team members leaving the company in between project.</a:t>
            </a:r>
          </a:p>
        </p:txBody>
      </p:sp>
    </p:spTree>
    <p:extLst>
      <p:ext uri="{BB962C8B-B14F-4D97-AF65-F5344CB8AC3E}">
        <p14:creationId xmlns:p14="http://schemas.microsoft.com/office/powerpoint/2010/main" val="3541777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F4268-400A-6D13-70B0-DA37311F6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Dependencies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4C431-B639-B7AC-88EA-B4CB60072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Event details and media content must be provided in time for development.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Reliance on external services such as payment gateway for smooth functionality.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106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446B9-A1A8-18C3-ECF1-B6266A17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Thank You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48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4942C-72D4-4C75-9E89-DA81515E9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92BCC-5B28-EB87-B213-29E7B8FC0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Situation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7381E3E-F5BE-6F2D-157F-7A69AEB9A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864" y="2015732"/>
            <a:ext cx="10685721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Over the past one year “Prerna Centre for Excellence” has seen increasing demand for the services of its motivational speakers. The growth in audience has highlighted the need for a platform to handle increasing event information, ticket sales and past show highlights and testimonials.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Problem –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Difficulty in Managing Event Information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The current system of manually managing events and show schedules is inefficient and prone to errors.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Ticket Booking Challenges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There's no streamlined process for ticket booking, causing confusion among potential attendees.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Limited Exposure for Past Shows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The motivational speaker's previous shows and content are not easily accessible or showcased for potential clients.</a:t>
            </a:r>
          </a:p>
        </p:txBody>
      </p:sp>
    </p:spTree>
    <p:extLst>
      <p:ext uri="{BB962C8B-B14F-4D97-AF65-F5344CB8AC3E}">
        <p14:creationId xmlns:p14="http://schemas.microsoft.com/office/powerpoint/2010/main" val="123639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73A33-72AA-7ADD-0E6B-D236ED5C3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Opportunity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Developing a website for the motivational speaker with advanced features like event details, ticket booking, and showcasing past shows will help improve engagement, increase ticket sales, and enhance the speaker's online presence.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56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74B69-15F9-466D-EBBA-B98D22FD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Purpose Statement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B37CB-0828-656B-5F47-CDB0CEEB5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065425" cy="34506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goal is to create a highly functional and user-friendly website to serve as a centralized hub for event information, ticket booking, and past show highlights, ultimately enhancing audience engagement and business growth. The goals for the project are as follows: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Efficient Event Management: Provide an easy-to-use interface to list upcoming shows with detailed information.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Streamlined Ticket Booking: Offer a seamless ticket booking process with payment integration.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Showcase Past Shows: Allow visitors to view highlights or full content from past motivational events.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Improved Brand Presence: Position the "Prerna Centre for Excellence" as a top choice for motivation and inspiration.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7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3E1DB-89B6-3F58-7E60-8A4C4E0C5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Project Objective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A990E-81F5-A7ED-C4C6-E86E23DD6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10161118" cy="34506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Develop a Functional Website: Design and develop a website with an easy-to-navigate interface and intuitive booking system, display future event details (location, date, venue and duration), and highlight past events with videos, images and testimonials.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Implement Advanced Features: Introduce features like automated ticket booking, payment gateway integration, and a section dedicated to past shows.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Enhance User Experience: Create an engaging and responsive design that adapts to all devices (mobile and desktop).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Improve Audience Engagement: Provide interactive features (e.g., event reminders, past show reviews) to boost audience engagement.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979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BB118-1E5D-1C01-210E-1F011402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Success Criteria	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743C2-1DB5-3E56-DA59-629D7FC7E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Technical Performance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Page loads quickly in &lt; 3seconds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Compatibility with all major browsers and devices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99% uptime after launch.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Business Impact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Increased ticket sale by 30% in first quarter.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Enhanced social media traffic and visibility.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Expanded reach to global audience.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46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7F7E2-D7E7-85A5-B282-7CBC9CC081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0581F-DAD9-5375-33F0-ABDAC1A2E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Success Criteria	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068AF-7EA9-59E1-9A39-4D2C9748F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User Satisfaction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Achieve a user satisfaction rate of least 90% from feedback surveys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75% of visitors use the ticket booking platform within the first 30 minutes of visiting the site.</a:t>
            </a:r>
          </a:p>
          <a:p>
            <a:pPr marL="0" indent="0">
              <a:lnSpc>
                <a:spcPct val="100000"/>
              </a:lnSpc>
              <a:buNone/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51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73D9A-3ED6-DE5E-E0FF-BC82B7402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  <a:endParaRPr lang="en-IN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F4A7BC2-5D20-F281-8F9B-BF583155FB17}"/>
              </a:ext>
            </a:extLst>
          </p:cNvPr>
          <p:cNvSpPr txBox="1">
            <a:spLocks/>
          </p:cNvSpPr>
          <p:nvPr/>
        </p:nvSpPr>
        <p:spPr>
          <a:xfrm>
            <a:off x="1335920" y="2052084"/>
            <a:ext cx="10147243" cy="31022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9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1. Project Planning:</a:t>
            </a:r>
            <a:endParaRPr lang="en-I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Define the scope of the website, including key features such as event information, ticket booking, and past shows.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2. Requirements Gathering and Analysis: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Collaborate with the motivational speaker and stakeholders to gather detailed requirements.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Create user stories to define how users will interact with the website.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3. System Design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Design the user interface and overall architecture of the website.</a:t>
            </a:r>
          </a:p>
          <a:p>
            <a:pPr>
              <a:lnSpc>
                <a:spcPct val="100000"/>
              </a:lnSpc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Create wireframes, flowcharts, and database schemas to illustrate the design.</a:t>
            </a:r>
          </a:p>
        </p:txBody>
      </p:sp>
    </p:spTree>
    <p:extLst>
      <p:ext uri="{BB962C8B-B14F-4D97-AF65-F5344CB8AC3E}">
        <p14:creationId xmlns:p14="http://schemas.microsoft.com/office/powerpoint/2010/main" val="419479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685F-0F77-6D2D-859B-9D42E5A9D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137684"/>
            <a:ext cx="10657304" cy="432866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4. Implementation:</a:t>
            </a:r>
          </a:p>
          <a:p>
            <a:pPr>
              <a:lnSpc>
                <a:spcPct val="100000"/>
              </a:lnSpc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Develop and integrate front-end and back-end functionalities (event management, ticketing system).</a:t>
            </a:r>
          </a:p>
          <a:p>
            <a:pPr marL="0" indent="0">
              <a:lnSpc>
                <a:spcPct val="100000"/>
              </a:lnSpc>
              <a:buNone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5. Testing:</a:t>
            </a:r>
          </a:p>
          <a:p>
            <a:pPr>
              <a:lnSpc>
                <a:spcPct val="100000"/>
              </a:lnSpc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Conduct rigorous testing (unit, system, and integration) to ensure all features work seamlessly.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6. Deployment: </a:t>
            </a:r>
          </a:p>
          <a:p>
            <a:pPr>
              <a:lnSpc>
                <a:spcPct val="100000"/>
              </a:lnSpc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Deploy the website to a live environment and ensure its scalability and security.</a:t>
            </a:r>
          </a:p>
          <a:p>
            <a:pPr marL="0" indent="0">
              <a:lnSpc>
                <a:spcPct val="100000"/>
              </a:lnSpc>
              <a:buNone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7. Maintenance and Support:</a:t>
            </a:r>
          </a:p>
          <a:p>
            <a:pPr>
              <a:lnSpc>
                <a:spcPct val="100000"/>
              </a:lnSpc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Monitor the website post-launch for any bugs, performance issues, and gather user feedback for future improvements.</a:t>
            </a:r>
          </a:p>
          <a:p>
            <a:pPr marL="0" indent="0">
              <a:lnSpc>
                <a:spcPct val="100000"/>
              </a:lnSpc>
              <a:buNone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8. Project Documentation:</a:t>
            </a:r>
          </a:p>
          <a:p>
            <a:pPr>
              <a:lnSpc>
                <a:spcPct val="100000"/>
              </a:lnSpc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Maintain thorough documentation for development and future updates.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044564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262</TotalTime>
  <Words>882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Palatino Linotype</vt:lpstr>
      <vt:lpstr>Gallery</vt:lpstr>
      <vt:lpstr>Prerna Centre for Excellence   </vt:lpstr>
      <vt:lpstr>Situation</vt:lpstr>
      <vt:lpstr>PowerPoint Presentation</vt:lpstr>
      <vt:lpstr>Purpose Statement</vt:lpstr>
      <vt:lpstr>Project Objective</vt:lpstr>
      <vt:lpstr>Success Criteria </vt:lpstr>
      <vt:lpstr>Success Criteria </vt:lpstr>
      <vt:lpstr>Methods</vt:lpstr>
      <vt:lpstr>PowerPoint Presentation</vt:lpstr>
      <vt:lpstr>Resources</vt:lpstr>
      <vt:lpstr>PowerPoint Presentation</vt:lpstr>
      <vt:lpstr>Risks </vt:lpstr>
      <vt:lpstr>Dependencies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Harsh Zope</dc:creator>
  <cp:lastModifiedBy>Harsh Zope</cp:lastModifiedBy>
  <cp:revision>10</cp:revision>
  <dcterms:created xsi:type="dcterms:W3CDTF">2024-12-31T14:43:50Z</dcterms:created>
  <dcterms:modified xsi:type="dcterms:W3CDTF">2024-12-31T20:12:37Z</dcterms:modified>
</cp:coreProperties>
</file>