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8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EECA7-9F73-46FB-9F20-F928338C4393}" v="101" dt="2025-01-31T10:37:25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llewan, Ashay" userId="f9e81711-8b09-43b1-8f93-1b980c6a613b" providerId="ADAL" clId="{FB7EECA7-9F73-46FB-9F20-F928338C4393}"/>
    <pc:docChg chg="undo custSel addSld delSld modSld sldOrd">
      <pc:chgData name="Pillewan, Ashay" userId="f9e81711-8b09-43b1-8f93-1b980c6a613b" providerId="ADAL" clId="{FB7EECA7-9F73-46FB-9F20-F928338C4393}" dt="2025-01-31T10:38:02.463" v="536" actId="2711"/>
      <pc:docMkLst>
        <pc:docMk/>
      </pc:docMkLst>
      <pc:sldChg chg="modSp mod">
        <pc:chgData name="Pillewan, Ashay" userId="f9e81711-8b09-43b1-8f93-1b980c6a613b" providerId="ADAL" clId="{FB7EECA7-9F73-46FB-9F20-F928338C4393}" dt="2025-01-29T19:04:11.220" v="53" actId="120"/>
        <pc:sldMkLst>
          <pc:docMk/>
          <pc:sldMk cId="2144172072" sldId="256"/>
        </pc:sldMkLst>
        <pc:spChg chg="mod">
          <ac:chgData name="Pillewan, Ashay" userId="f9e81711-8b09-43b1-8f93-1b980c6a613b" providerId="ADAL" clId="{FB7EECA7-9F73-46FB-9F20-F928338C4393}" dt="2025-01-29T19:03:41.803" v="26" actId="20577"/>
          <ac:spMkLst>
            <pc:docMk/>
            <pc:sldMk cId="2144172072" sldId="256"/>
            <ac:spMk id="2" creationId="{A87AD5A8-34AE-C54D-28B6-58447FF41588}"/>
          </ac:spMkLst>
        </pc:spChg>
        <pc:spChg chg="mod">
          <ac:chgData name="Pillewan, Ashay" userId="f9e81711-8b09-43b1-8f93-1b980c6a613b" providerId="ADAL" clId="{FB7EECA7-9F73-46FB-9F20-F928338C4393}" dt="2025-01-29T19:04:11.220" v="53" actId="120"/>
          <ac:spMkLst>
            <pc:docMk/>
            <pc:sldMk cId="2144172072" sldId="256"/>
            <ac:spMk id="3" creationId="{4593D901-AD82-DB00-FB72-9D20BFDEA531}"/>
          </ac:spMkLst>
        </pc:spChg>
        <pc:spChg chg="mod">
          <ac:chgData name="Pillewan, Ashay" userId="f9e81711-8b09-43b1-8f93-1b980c6a613b" providerId="ADAL" clId="{FB7EECA7-9F73-46FB-9F20-F928338C4393}" dt="2025-01-29T19:03:58.502" v="49" actId="5793"/>
          <ac:spMkLst>
            <pc:docMk/>
            <pc:sldMk cId="2144172072" sldId="256"/>
            <ac:spMk id="4" creationId="{C36E4E58-2053-A053-4517-72C22CB7A6A0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09:10.603" v="64" actId="1076"/>
        <pc:sldMkLst>
          <pc:docMk/>
          <pc:sldMk cId="664464739" sldId="257"/>
        </pc:sldMkLst>
        <pc:spChg chg="add mod">
          <ac:chgData name="Pillewan, Ashay" userId="f9e81711-8b09-43b1-8f93-1b980c6a613b" providerId="ADAL" clId="{FB7EECA7-9F73-46FB-9F20-F928338C4393}" dt="2025-01-29T19:09:10.603" v="64" actId="1076"/>
          <ac:spMkLst>
            <pc:docMk/>
            <pc:sldMk cId="664464739" sldId="257"/>
            <ac:spMk id="5" creationId="{0AC0B26D-5EF6-D46B-C3D7-E074E282BEE8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3:34.729" v="89" actId="108"/>
        <pc:sldMkLst>
          <pc:docMk/>
          <pc:sldMk cId="3539436892" sldId="258"/>
        </pc:sldMkLst>
        <pc:spChg chg="add mod">
          <ac:chgData name="Pillewan, Ashay" userId="f9e81711-8b09-43b1-8f93-1b980c6a613b" providerId="ADAL" clId="{FB7EECA7-9F73-46FB-9F20-F928338C4393}" dt="2025-01-29T19:13:34.729" v="89" actId="108"/>
          <ac:spMkLst>
            <pc:docMk/>
            <pc:sldMk cId="3539436892" sldId="258"/>
            <ac:spMk id="4" creationId="{481F593B-81CA-9484-E58C-130C2055243D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0:23.790" v="71" actId="14100"/>
        <pc:sldMkLst>
          <pc:docMk/>
          <pc:sldMk cId="877249791" sldId="259"/>
        </pc:sldMkLst>
        <pc:spChg chg="add mod">
          <ac:chgData name="Pillewan, Ashay" userId="f9e81711-8b09-43b1-8f93-1b980c6a613b" providerId="ADAL" clId="{FB7EECA7-9F73-46FB-9F20-F928338C4393}" dt="2025-01-29T19:10:23.790" v="71" actId="14100"/>
          <ac:spMkLst>
            <pc:docMk/>
            <pc:sldMk cId="877249791" sldId="259"/>
            <ac:spMk id="4" creationId="{5C7767CF-7423-3B12-B22C-93587CBE1403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5:09.744" v="96" actId="108"/>
        <pc:sldMkLst>
          <pc:docMk/>
          <pc:sldMk cId="737142900" sldId="260"/>
        </pc:sldMkLst>
        <pc:spChg chg="add mod">
          <ac:chgData name="Pillewan, Ashay" userId="f9e81711-8b09-43b1-8f93-1b980c6a613b" providerId="ADAL" clId="{FB7EECA7-9F73-46FB-9F20-F928338C4393}" dt="2025-01-29T19:15:09.744" v="96" actId="108"/>
          <ac:spMkLst>
            <pc:docMk/>
            <pc:sldMk cId="737142900" sldId="260"/>
            <ac:spMk id="3" creationId="{EF061844-73D2-2E76-5061-77468D0D7ADC}"/>
          </ac:spMkLst>
        </pc:spChg>
      </pc:sldChg>
      <pc:sldChg chg="addSp delSp modSp mod ord">
        <pc:chgData name="Pillewan, Ashay" userId="f9e81711-8b09-43b1-8f93-1b980c6a613b" providerId="ADAL" clId="{FB7EECA7-9F73-46FB-9F20-F928338C4393}" dt="2025-01-29T19:20:51.126" v="125" actId="14100"/>
        <pc:sldMkLst>
          <pc:docMk/>
          <pc:sldMk cId="4048781982" sldId="261"/>
        </pc:sldMkLst>
        <pc:spChg chg="add mod">
          <ac:chgData name="Pillewan, Ashay" userId="f9e81711-8b09-43b1-8f93-1b980c6a613b" providerId="ADAL" clId="{FB7EECA7-9F73-46FB-9F20-F928338C4393}" dt="2025-01-29T19:20:51.126" v="125" actId="14100"/>
          <ac:spMkLst>
            <pc:docMk/>
            <pc:sldMk cId="4048781982" sldId="261"/>
            <ac:spMk id="3" creationId="{AAFEE3C2-0BBE-B34B-8C61-C3DE0A76BF2C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20:41.882" v="123" actId="14100"/>
        <pc:sldMkLst>
          <pc:docMk/>
          <pc:sldMk cId="2042007153" sldId="262"/>
        </pc:sldMkLst>
        <pc:spChg chg="add mod">
          <ac:chgData name="Pillewan, Ashay" userId="f9e81711-8b09-43b1-8f93-1b980c6a613b" providerId="ADAL" clId="{FB7EECA7-9F73-46FB-9F20-F928338C4393}" dt="2025-01-29T19:20:41.882" v="123" actId="14100"/>
          <ac:spMkLst>
            <pc:docMk/>
            <pc:sldMk cId="2042007153" sldId="262"/>
            <ac:spMk id="3" creationId="{75745708-A4D8-8810-E1ED-0DCD2834217B}"/>
          </ac:spMkLst>
        </pc:spChg>
      </pc:sldChg>
      <pc:sldChg chg="addSp delSp modSp mod">
        <pc:chgData name="Pillewan, Ashay" userId="f9e81711-8b09-43b1-8f93-1b980c6a613b" providerId="ADAL" clId="{FB7EECA7-9F73-46FB-9F20-F928338C4393}" dt="2025-01-31T05:10:26.138" v="411" actId="1076"/>
        <pc:sldMkLst>
          <pc:docMk/>
          <pc:sldMk cId="1828497796" sldId="263"/>
        </pc:sldMkLst>
        <pc:spChg chg="add mod">
          <ac:chgData name="Pillewan, Ashay" userId="f9e81711-8b09-43b1-8f93-1b980c6a613b" providerId="ADAL" clId="{FB7EECA7-9F73-46FB-9F20-F928338C4393}" dt="2025-01-31T05:10:26.138" v="411" actId="1076"/>
          <ac:spMkLst>
            <pc:docMk/>
            <pc:sldMk cId="1828497796" sldId="263"/>
            <ac:spMk id="4" creationId="{A1CD7A50-8FC2-8E7C-C966-70E1217CFE28}"/>
          </ac:spMkLst>
        </pc:spChg>
      </pc:sldChg>
      <pc:sldChg chg="addSp delSp modSp del mod">
        <pc:chgData name="Pillewan, Ashay" userId="f9e81711-8b09-43b1-8f93-1b980c6a613b" providerId="ADAL" clId="{FB7EECA7-9F73-46FB-9F20-F928338C4393}" dt="2025-01-29T19:22:57.300" v="143" actId="47"/>
        <pc:sldMkLst>
          <pc:docMk/>
          <pc:sldMk cId="3957419594" sldId="264"/>
        </pc:sldMkLst>
      </pc:sldChg>
      <pc:sldChg chg="addSp delSp modSp mod">
        <pc:chgData name="Pillewan, Ashay" userId="f9e81711-8b09-43b1-8f93-1b980c6a613b" providerId="ADAL" clId="{FB7EECA7-9F73-46FB-9F20-F928338C4393}" dt="2025-01-29T19:24:15.153" v="155" actId="1076"/>
        <pc:sldMkLst>
          <pc:docMk/>
          <pc:sldMk cId="1646496784" sldId="265"/>
        </pc:sldMkLst>
        <pc:spChg chg="add mod">
          <ac:chgData name="Pillewan, Ashay" userId="f9e81711-8b09-43b1-8f93-1b980c6a613b" providerId="ADAL" clId="{FB7EECA7-9F73-46FB-9F20-F928338C4393}" dt="2025-01-29T19:24:15.153" v="155" actId="1076"/>
          <ac:spMkLst>
            <pc:docMk/>
            <pc:sldMk cId="1646496784" sldId="265"/>
            <ac:spMk id="4" creationId="{49CA26F9-D174-9EDC-BE14-26B5326ABD97}"/>
          </ac:spMkLst>
        </pc:spChg>
      </pc:sldChg>
      <pc:sldChg chg="del">
        <pc:chgData name="Pillewan, Ashay" userId="f9e81711-8b09-43b1-8f93-1b980c6a613b" providerId="ADAL" clId="{FB7EECA7-9F73-46FB-9F20-F928338C4393}" dt="2025-01-29T19:24:21.287" v="156" actId="47"/>
        <pc:sldMkLst>
          <pc:docMk/>
          <pc:sldMk cId="767624182" sldId="266"/>
        </pc:sldMkLst>
      </pc:sldChg>
      <pc:sldChg chg="addSp delSp modSp mod">
        <pc:chgData name="Pillewan, Ashay" userId="f9e81711-8b09-43b1-8f93-1b980c6a613b" providerId="ADAL" clId="{FB7EECA7-9F73-46FB-9F20-F928338C4393}" dt="2025-01-31T10:37:46.731" v="531" actId="255"/>
        <pc:sldMkLst>
          <pc:docMk/>
          <pc:sldMk cId="3707098388" sldId="267"/>
        </pc:sldMkLst>
        <pc:spChg chg="mod">
          <ac:chgData name="Pillewan, Ashay" userId="f9e81711-8b09-43b1-8f93-1b980c6a613b" providerId="ADAL" clId="{FB7EECA7-9F73-46FB-9F20-F928338C4393}" dt="2025-01-31T10:25:19.673" v="429" actId="1076"/>
          <ac:spMkLst>
            <pc:docMk/>
            <pc:sldMk cId="3707098388" sldId="267"/>
            <ac:spMk id="2" creationId="{814617FF-DE2E-49D8-2407-F8F185845AB8}"/>
          </ac:spMkLst>
        </pc:spChg>
        <pc:spChg chg="add mod">
          <ac:chgData name="Pillewan, Ashay" userId="f9e81711-8b09-43b1-8f93-1b980c6a613b" providerId="ADAL" clId="{FB7EECA7-9F73-46FB-9F20-F928338C4393}" dt="2025-01-31T10:37:46.731" v="531" actId="255"/>
          <ac:spMkLst>
            <pc:docMk/>
            <pc:sldMk cId="3707098388" sldId="267"/>
            <ac:spMk id="4" creationId="{FFDD6F91-A9BC-F4D7-C14D-DAF0974DFD9A}"/>
          </ac:spMkLst>
        </pc:spChg>
      </pc:sldChg>
      <pc:sldChg chg="modSp mod">
        <pc:chgData name="Pillewan, Ashay" userId="f9e81711-8b09-43b1-8f93-1b980c6a613b" providerId="ADAL" clId="{FB7EECA7-9F73-46FB-9F20-F928338C4393}" dt="2025-01-31T10:37:53.733" v="534" actId="255"/>
        <pc:sldMkLst>
          <pc:docMk/>
          <pc:sldMk cId="3906373005" sldId="268"/>
        </pc:sldMkLst>
        <pc:spChg chg="mod">
          <ac:chgData name="Pillewan, Ashay" userId="f9e81711-8b09-43b1-8f93-1b980c6a613b" providerId="ADAL" clId="{FB7EECA7-9F73-46FB-9F20-F928338C4393}" dt="2025-01-31T10:25:39.817" v="433" actId="1076"/>
          <ac:spMkLst>
            <pc:docMk/>
            <pc:sldMk cId="3906373005" sldId="268"/>
            <ac:spMk id="2" creationId="{890F8DFD-4C81-A764-657A-028E4CFFC5BE}"/>
          </ac:spMkLst>
        </pc:spChg>
        <pc:spChg chg="mod">
          <ac:chgData name="Pillewan, Ashay" userId="f9e81711-8b09-43b1-8f93-1b980c6a613b" providerId="ADAL" clId="{FB7EECA7-9F73-46FB-9F20-F928338C4393}" dt="2025-01-31T10:37:53.733" v="534" actId="255"/>
          <ac:spMkLst>
            <pc:docMk/>
            <pc:sldMk cId="3906373005" sldId="268"/>
            <ac:spMk id="3" creationId="{1D6467DA-0510-DF70-3652-A9242B23B98F}"/>
          </ac:spMkLst>
        </pc:spChg>
      </pc:sldChg>
      <pc:sldChg chg="modSp mod">
        <pc:chgData name="Pillewan, Ashay" userId="f9e81711-8b09-43b1-8f93-1b980c6a613b" providerId="ADAL" clId="{FB7EECA7-9F73-46FB-9F20-F928338C4393}" dt="2025-01-31T10:38:02.463" v="536" actId="2711"/>
        <pc:sldMkLst>
          <pc:docMk/>
          <pc:sldMk cId="3530056606" sldId="269"/>
        </pc:sldMkLst>
        <pc:spChg chg="mod">
          <ac:chgData name="Pillewan, Ashay" userId="f9e81711-8b09-43b1-8f93-1b980c6a613b" providerId="ADAL" clId="{FB7EECA7-9F73-46FB-9F20-F928338C4393}" dt="2025-01-31T10:38:02.463" v="536" actId="2711"/>
          <ac:spMkLst>
            <pc:docMk/>
            <pc:sldMk cId="3530056606" sldId="269"/>
            <ac:spMk id="3" creationId="{28BC6DF2-4021-5366-64F9-51734849A4C8}"/>
          </ac:spMkLst>
        </pc:spChg>
      </pc:sldChg>
      <pc:sldChg chg="modSp mod">
        <pc:chgData name="Pillewan, Ashay" userId="f9e81711-8b09-43b1-8f93-1b980c6a613b" providerId="ADAL" clId="{FB7EECA7-9F73-46FB-9F20-F928338C4393}" dt="2025-01-29T19:57:23.550" v="291" actId="21"/>
        <pc:sldMkLst>
          <pc:docMk/>
          <pc:sldMk cId="2953055113" sldId="270"/>
        </pc:sldMkLst>
        <pc:spChg chg="mod">
          <ac:chgData name="Pillewan, Ashay" userId="f9e81711-8b09-43b1-8f93-1b980c6a613b" providerId="ADAL" clId="{FB7EECA7-9F73-46FB-9F20-F928338C4393}" dt="2025-01-29T19:57:23.550" v="291" actId="21"/>
          <ac:spMkLst>
            <pc:docMk/>
            <pc:sldMk cId="2953055113" sldId="270"/>
            <ac:spMk id="3" creationId="{75DCAF02-B8F0-D106-16B1-9D7BBC42D70D}"/>
          </ac:spMkLst>
        </pc:spChg>
      </pc:sldChg>
      <pc:sldChg chg="modSp mod">
        <pc:chgData name="Pillewan, Ashay" userId="f9e81711-8b09-43b1-8f93-1b980c6a613b" providerId="ADAL" clId="{FB7EECA7-9F73-46FB-9F20-F928338C4393}" dt="2025-01-29T19:57:27.575" v="294"/>
        <pc:sldMkLst>
          <pc:docMk/>
          <pc:sldMk cId="2313571927" sldId="271"/>
        </pc:sldMkLst>
        <pc:spChg chg="mod">
          <ac:chgData name="Pillewan, Ashay" userId="f9e81711-8b09-43b1-8f93-1b980c6a613b" providerId="ADAL" clId="{FB7EECA7-9F73-46FB-9F20-F928338C4393}" dt="2025-01-29T19:57:27.575" v="294"/>
          <ac:spMkLst>
            <pc:docMk/>
            <pc:sldMk cId="2313571927" sldId="271"/>
            <ac:spMk id="3" creationId="{BC24476E-9D78-B164-8679-55B3BED9FE22}"/>
          </ac:spMkLst>
        </pc:spChg>
      </pc:sldChg>
      <pc:sldChg chg="modSp mod">
        <pc:chgData name="Pillewan, Ashay" userId="f9e81711-8b09-43b1-8f93-1b980c6a613b" providerId="ADAL" clId="{FB7EECA7-9F73-46FB-9F20-F928338C4393}" dt="2025-01-29T19:58:23.714" v="309" actId="20577"/>
        <pc:sldMkLst>
          <pc:docMk/>
          <pc:sldMk cId="2788458984" sldId="272"/>
        </pc:sldMkLst>
        <pc:spChg chg="mod">
          <ac:chgData name="Pillewan, Ashay" userId="f9e81711-8b09-43b1-8f93-1b980c6a613b" providerId="ADAL" clId="{FB7EECA7-9F73-46FB-9F20-F928338C4393}" dt="2025-01-29T19:58:23.714" v="309" actId="20577"/>
          <ac:spMkLst>
            <pc:docMk/>
            <pc:sldMk cId="2788458984" sldId="272"/>
            <ac:spMk id="3" creationId="{C8C9C74F-6E4F-D09A-4C1F-567C48453AAE}"/>
          </ac:spMkLst>
        </pc:spChg>
      </pc:sldChg>
      <pc:sldChg chg="modSp mod">
        <pc:chgData name="Pillewan, Ashay" userId="f9e81711-8b09-43b1-8f93-1b980c6a613b" providerId="ADAL" clId="{FB7EECA7-9F73-46FB-9F20-F928338C4393}" dt="2025-01-29T19:58:43.408" v="319" actId="5793"/>
        <pc:sldMkLst>
          <pc:docMk/>
          <pc:sldMk cId="1785513405" sldId="273"/>
        </pc:sldMkLst>
        <pc:spChg chg="mod">
          <ac:chgData name="Pillewan, Ashay" userId="f9e81711-8b09-43b1-8f93-1b980c6a613b" providerId="ADAL" clId="{FB7EECA7-9F73-46FB-9F20-F928338C4393}" dt="2025-01-29T19:58:43.408" v="319" actId="5793"/>
          <ac:spMkLst>
            <pc:docMk/>
            <pc:sldMk cId="1785513405" sldId="273"/>
            <ac:spMk id="3" creationId="{DB308F15-19F3-88F1-E411-B221E33684DC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1:32.614" v="352" actId="14100"/>
        <pc:sldMkLst>
          <pc:docMk/>
          <pc:sldMk cId="1692851905" sldId="274"/>
        </pc:sldMkLst>
        <pc:spChg chg="add mod">
          <ac:chgData name="Pillewan, Ashay" userId="f9e81711-8b09-43b1-8f93-1b980c6a613b" providerId="ADAL" clId="{FB7EECA7-9F73-46FB-9F20-F928338C4393}" dt="2025-01-29T20:01:32.614" v="352" actId="14100"/>
          <ac:spMkLst>
            <pc:docMk/>
            <pc:sldMk cId="1692851905" sldId="274"/>
            <ac:spMk id="5" creationId="{DF756B4B-5A18-9B6D-B244-D56D1DFC9BE7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2:50.830" v="379" actId="108"/>
        <pc:sldMkLst>
          <pc:docMk/>
          <pc:sldMk cId="141254300" sldId="275"/>
        </pc:sldMkLst>
        <pc:spChg chg="add mod">
          <ac:chgData name="Pillewan, Ashay" userId="f9e81711-8b09-43b1-8f93-1b980c6a613b" providerId="ADAL" clId="{FB7EECA7-9F73-46FB-9F20-F928338C4393}" dt="2025-01-29T20:02:50.830" v="379" actId="108"/>
          <ac:spMkLst>
            <pc:docMk/>
            <pc:sldMk cId="141254300" sldId="275"/>
            <ac:spMk id="4" creationId="{54276B69-26EE-361D-84E1-681AFA8A6B0C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3:52.564" v="410" actId="1076"/>
        <pc:sldMkLst>
          <pc:docMk/>
          <pc:sldMk cId="3193129176" sldId="276"/>
        </pc:sldMkLst>
        <pc:spChg chg="add mod">
          <ac:chgData name="Pillewan, Ashay" userId="f9e81711-8b09-43b1-8f93-1b980c6a613b" providerId="ADAL" clId="{FB7EECA7-9F73-46FB-9F20-F928338C4393}" dt="2025-01-29T20:03:52.564" v="410" actId="1076"/>
          <ac:spMkLst>
            <pc:docMk/>
            <pc:sldMk cId="3193129176" sldId="276"/>
            <ac:spMk id="4" creationId="{2B39629A-E2C2-4429-0845-F2F6FCCEFDDF}"/>
          </ac:spMkLst>
        </pc:spChg>
      </pc:sldChg>
      <pc:sldChg chg="addSp delSp modSp add mod">
        <pc:chgData name="Pillewan, Ashay" userId="f9e81711-8b09-43b1-8f93-1b980c6a613b" providerId="ADAL" clId="{FB7EECA7-9F73-46FB-9F20-F928338C4393}" dt="2025-01-31T10:37:18.330" v="528" actId="1076"/>
        <pc:sldMkLst>
          <pc:docMk/>
          <pc:sldMk cId="4231547810" sldId="277"/>
        </pc:sldMkLst>
        <pc:spChg chg="mod">
          <ac:chgData name="Pillewan, Ashay" userId="f9e81711-8b09-43b1-8f93-1b980c6a613b" providerId="ADAL" clId="{FB7EECA7-9F73-46FB-9F20-F928338C4393}" dt="2025-01-31T10:35:47.432" v="502" actId="1076"/>
          <ac:spMkLst>
            <pc:docMk/>
            <pc:sldMk cId="4231547810" sldId="277"/>
            <ac:spMk id="2" creationId="{98F871D6-ECBC-2092-CE24-27E10FFD4993}"/>
          </ac:spMkLst>
        </pc:spChg>
        <pc:spChg chg="add">
          <ac:chgData name="Pillewan, Ashay" userId="f9e81711-8b09-43b1-8f93-1b980c6a613b" providerId="ADAL" clId="{FB7EECA7-9F73-46FB-9F20-F928338C4393}" dt="2025-01-31T10:34:26.787" v="472"/>
          <ac:spMkLst>
            <pc:docMk/>
            <pc:sldMk cId="4231547810" sldId="277"/>
            <ac:spMk id="3" creationId="{6C9570F7-EC70-110C-39BC-1887F948D995}"/>
          </ac:spMkLst>
        </pc:spChg>
        <pc:spChg chg="del mod">
          <ac:chgData name="Pillewan, Ashay" userId="f9e81711-8b09-43b1-8f93-1b980c6a613b" providerId="ADAL" clId="{FB7EECA7-9F73-46FB-9F20-F928338C4393}" dt="2025-01-31T10:34:43.329" v="476"/>
          <ac:spMkLst>
            <pc:docMk/>
            <pc:sldMk cId="4231547810" sldId="277"/>
            <ac:spMk id="4" creationId="{7C224DDD-E2DF-807E-FB94-F86506788D13}"/>
          </ac:spMkLst>
        </pc:spChg>
        <pc:spChg chg="add mod">
          <ac:chgData name="Pillewan, Ashay" userId="f9e81711-8b09-43b1-8f93-1b980c6a613b" providerId="ADAL" clId="{FB7EECA7-9F73-46FB-9F20-F928338C4393}" dt="2025-01-31T10:37:18.330" v="528" actId="1076"/>
          <ac:spMkLst>
            <pc:docMk/>
            <pc:sldMk cId="4231547810" sldId="277"/>
            <ac:spMk id="5" creationId="{236A526B-63EE-A4D9-1F92-D46AEF525FC7}"/>
          </ac:spMkLst>
        </pc:spChg>
      </pc:sldChg>
      <pc:sldChg chg="add del">
        <pc:chgData name="Pillewan, Ashay" userId="f9e81711-8b09-43b1-8f93-1b980c6a613b" providerId="ADAL" clId="{FB7EECA7-9F73-46FB-9F20-F928338C4393}" dt="2025-01-31T10:35:22.744" v="496" actId="47"/>
        <pc:sldMkLst>
          <pc:docMk/>
          <pc:sldMk cId="1113530147" sldId="278"/>
        </pc:sldMkLst>
      </pc:sldChg>
      <pc:sldChg chg="modSp add mod ord">
        <pc:chgData name="Pillewan, Ashay" userId="f9e81711-8b09-43b1-8f93-1b980c6a613b" providerId="ADAL" clId="{FB7EECA7-9F73-46FB-9F20-F928338C4393}" dt="2025-01-31T10:37:25.120" v="530" actId="1076"/>
        <pc:sldMkLst>
          <pc:docMk/>
          <pc:sldMk cId="3483568917" sldId="278"/>
        </pc:sldMkLst>
        <pc:spChg chg="mod">
          <ac:chgData name="Pillewan, Ashay" userId="f9e81711-8b09-43b1-8f93-1b980c6a613b" providerId="ADAL" clId="{FB7EECA7-9F73-46FB-9F20-F928338C4393}" dt="2025-01-31T10:37:25.120" v="530" actId="1076"/>
          <ac:spMkLst>
            <pc:docMk/>
            <pc:sldMk cId="3483568917" sldId="278"/>
            <ac:spMk id="5" creationId="{14F802CB-8B3C-DBD4-06A5-418E57CDFD5D}"/>
          </ac:spMkLst>
        </pc:spChg>
      </pc:sldChg>
    </pc:docChg>
  </pc:docChgLst>
  <pc:docChgLst>
    <pc:chgData name="Pillewan, Ashay" userId="f9e81711-8b09-43b1-8f93-1b980c6a613b" providerId="ADAL" clId="{07F52932-6573-4FDE-AD6C-3DA4B9863EB2}"/>
    <pc:docChg chg="undo custSel addSld delSld modSld sldOrd">
      <pc:chgData name="Pillewan, Ashay" userId="f9e81711-8b09-43b1-8f93-1b980c6a613b" providerId="ADAL" clId="{07F52932-6573-4FDE-AD6C-3DA4B9863EB2}" dt="2025-01-07T10:30:17.837" v="3308" actId="5793"/>
      <pc:docMkLst>
        <pc:docMk/>
      </pc:docMkLst>
      <pc:sldChg chg="addSp modSp new mod">
        <pc:chgData name="Pillewan, Ashay" userId="f9e81711-8b09-43b1-8f93-1b980c6a613b" providerId="ADAL" clId="{07F52932-6573-4FDE-AD6C-3DA4B9863EB2}" dt="2025-01-05T10:05:25.605" v="3299"/>
        <pc:sldMkLst>
          <pc:docMk/>
          <pc:sldMk cId="2144172072" sldId="256"/>
        </pc:sldMkLst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2144172072" sldId="256"/>
            <ac:spMk id="2" creationId="{A87AD5A8-34AE-C54D-28B6-58447FF41588}"/>
          </ac:spMkLst>
        </pc:spChg>
        <pc:spChg chg="mod">
          <ac:chgData name="Pillewan, Ashay" userId="f9e81711-8b09-43b1-8f93-1b980c6a613b" providerId="ADAL" clId="{07F52932-6573-4FDE-AD6C-3DA4B9863EB2}" dt="2025-01-05T08:07:59.410" v="144" actId="1076"/>
          <ac:spMkLst>
            <pc:docMk/>
            <pc:sldMk cId="2144172072" sldId="256"/>
            <ac:spMk id="3" creationId="{4593D901-AD82-DB00-FB72-9D20BFDEA531}"/>
          </ac:spMkLst>
        </pc:spChg>
        <pc:spChg chg="add mod">
          <ac:chgData name="Pillewan, Ashay" userId="f9e81711-8b09-43b1-8f93-1b980c6a613b" providerId="ADAL" clId="{07F52932-6573-4FDE-AD6C-3DA4B9863EB2}" dt="2025-01-05T08:07:55.027" v="143" actId="20577"/>
          <ac:spMkLst>
            <pc:docMk/>
            <pc:sldMk cId="2144172072" sldId="256"/>
            <ac:spMk id="4" creationId="{C36E4E58-2053-A053-4517-72C22CB7A6A0}"/>
          </ac:spMkLst>
        </pc:spChg>
      </pc:sldChg>
      <pc:sldChg chg="modSp new mod">
        <pc:chgData name="Pillewan, Ashay" userId="f9e81711-8b09-43b1-8f93-1b980c6a613b" providerId="ADAL" clId="{07F52932-6573-4FDE-AD6C-3DA4B9863EB2}" dt="2025-01-06T18:38:16.687" v="3307" actId="20577"/>
        <pc:sldMkLst>
          <pc:docMk/>
          <pc:sldMk cId="664464739" sldId="25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664464739" sldId="257"/>
            <ac:spMk id="2" creationId="{1BDC8743-BDE9-7CED-7935-C0C8B8E590BA}"/>
          </ac:spMkLst>
        </pc:spChg>
      </pc:sldChg>
      <pc:sldChg chg="modSp new mod">
        <pc:chgData name="Pillewan, Ashay" userId="f9e81711-8b09-43b1-8f93-1b980c6a613b" providerId="ADAL" clId="{07F52932-6573-4FDE-AD6C-3DA4B9863EB2}" dt="2025-01-07T10:30:17.837" v="3308" actId="5793"/>
        <pc:sldMkLst>
          <pc:docMk/>
          <pc:sldMk cId="3539436892" sldId="25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9436892" sldId="258"/>
            <ac:spMk id="2" creationId="{6B8C3EE4-6214-FA3A-5BBF-4766E15C3790}"/>
          </ac:spMkLst>
        </pc:spChg>
      </pc:sldChg>
      <pc:sldChg chg="modSp new mod">
        <pc:chgData name="Pillewan, Ashay" userId="f9e81711-8b09-43b1-8f93-1b980c6a613b" providerId="ADAL" clId="{07F52932-6573-4FDE-AD6C-3DA4B9863EB2}" dt="2025-01-05T10:05:29.032" v="3301"/>
        <pc:sldMkLst>
          <pc:docMk/>
          <pc:sldMk cId="877249791" sldId="25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877249791" sldId="259"/>
            <ac:spMk id="2" creationId="{62FEB8BB-2BDC-4E77-D282-9C67829966EE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737142900" sldId="26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737142900" sldId="260"/>
            <ac:spMk id="2" creationId="{1E1A9B9C-88BC-1CBA-C68D-F71CD5CD3882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4048781982" sldId="26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4048781982" sldId="261"/>
            <ac:spMk id="2" creationId="{4538CE32-F3D0-1E59-D837-CD66134284EF}"/>
          </ac:spMkLst>
        </pc:spChg>
      </pc:sldChg>
      <pc:sldChg chg="addSp delSp modSp add del mod">
        <pc:chgData name="Pillewan, Ashay" userId="f9e81711-8b09-43b1-8f93-1b980c6a613b" providerId="ADAL" clId="{07F52932-6573-4FDE-AD6C-3DA4B9863EB2}" dt="2025-01-05T10:05:29.032" v="3301"/>
        <pc:sldMkLst>
          <pc:docMk/>
          <pc:sldMk cId="2042007153" sldId="26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042007153" sldId="262"/>
            <ac:spMk id="2" creationId="{F7F3948E-FE99-2E2F-01A2-D55D50DB75C4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828497796" sldId="26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828497796" sldId="263"/>
            <ac:spMk id="2" creationId="{AC7F6BDA-5708-8BA9-548B-6EE053DAB9D6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57419594" sldId="264"/>
        </pc:sldMkLst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46496784" sldId="26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46496784" sldId="265"/>
            <ac:spMk id="2" creationId="{109038D2-84C5-B736-F627-708AFC053A15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767624182" sldId="266"/>
        </pc:sldMkLst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707098388" sldId="26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707098388" sldId="267"/>
            <ac:spMk id="2" creationId="{814617FF-DE2E-49D8-2407-F8F185845AB8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06373005" sldId="26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906373005" sldId="268"/>
            <ac:spMk id="2" creationId="{890F8DFD-4C81-A764-657A-028E4CFFC5BE}"/>
          </ac:spMkLst>
        </pc:spChg>
        <pc:spChg chg="mod">
          <ac:chgData name="Pillewan, Ashay" userId="f9e81711-8b09-43b1-8f93-1b980c6a613b" providerId="ADAL" clId="{07F52932-6573-4FDE-AD6C-3DA4B9863EB2}" dt="2025-01-05T09:19:42.340" v="3139" actId="12"/>
          <ac:spMkLst>
            <pc:docMk/>
            <pc:sldMk cId="3906373005" sldId="268"/>
            <ac:spMk id="3" creationId="{1D6467DA-0510-DF70-3652-A9242B23B98F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530056606" sldId="26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0056606" sldId="269"/>
            <ac:spMk id="2" creationId="{9F2EE383-08FF-AE3D-0B19-462103EA3E95}"/>
          </ac:spMkLst>
        </pc:spChg>
        <pc:spChg chg="mod">
          <ac:chgData name="Pillewan, Ashay" userId="f9e81711-8b09-43b1-8f93-1b980c6a613b" providerId="ADAL" clId="{07F52932-6573-4FDE-AD6C-3DA4B9863EB2}" dt="2025-01-05T09:20:14.530" v="3146" actId="12"/>
          <ac:spMkLst>
            <pc:docMk/>
            <pc:sldMk cId="3530056606" sldId="269"/>
            <ac:spMk id="3" creationId="{28BC6DF2-4021-5366-64F9-51734849A4C8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2953055113" sldId="27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953055113" sldId="270"/>
            <ac:spMk id="2" creationId="{50185ACB-1ECD-F215-7ED8-B822B189B17E}"/>
          </ac:spMkLst>
        </pc:spChg>
        <pc:spChg chg="mod">
          <ac:chgData name="Pillewan, Ashay" userId="f9e81711-8b09-43b1-8f93-1b980c6a613b" providerId="ADAL" clId="{07F52932-6573-4FDE-AD6C-3DA4B9863EB2}" dt="2025-01-05T10:03:47.114" v="3286" actId="14100"/>
          <ac:spMkLst>
            <pc:docMk/>
            <pc:sldMk cId="2953055113" sldId="270"/>
            <ac:spMk id="3" creationId="{75DCAF02-B8F0-D106-16B1-9D7BBC42D70D}"/>
          </ac:spMkLst>
        </pc:spChg>
      </pc:sldChg>
      <pc:sldChg chg="modSp add mod ord">
        <pc:chgData name="Pillewan, Ashay" userId="f9e81711-8b09-43b1-8f93-1b980c6a613b" providerId="ADAL" clId="{07F52932-6573-4FDE-AD6C-3DA4B9863EB2}" dt="2025-01-05T10:05:29.032" v="3301"/>
        <pc:sldMkLst>
          <pc:docMk/>
          <pc:sldMk cId="2313571927" sldId="27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313571927" sldId="271"/>
            <ac:spMk id="2" creationId="{36BFE5D4-5449-3E3A-F6B8-4751891C4287}"/>
          </ac:spMkLst>
        </pc:spChg>
        <pc:spChg chg="mod">
          <ac:chgData name="Pillewan, Ashay" userId="f9e81711-8b09-43b1-8f93-1b980c6a613b" providerId="ADAL" clId="{07F52932-6573-4FDE-AD6C-3DA4B9863EB2}" dt="2025-01-05T09:25:09.157" v="3170" actId="2711"/>
          <ac:spMkLst>
            <pc:docMk/>
            <pc:sldMk cId="2313571927" sldId="271"/>
            <ac:spMk id="3" creationId="{BC24476E-9D78-B164-8679-55B3BED9FE22}"/>
          </ac:spMkLst>
        </pc:spChg>
      </pc:sldChg>
      <pc:sldChg chg="add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2788458984" sldId="27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788458984" sldId="272"/>
            <ac:spMk id="2" creationId="{0464A8B5-178C-3521-02A0-FFF7FACCEE24}"/>
          </ac:spMkLst>
        </pc:spChg>
        <pc:spChg chg="mod">
          <ac:chgData name="Pillewan, Ashay" userId="f9e81711-8b09-43b1-8f93-1b980c6a613b" providerId="ADAL" clId="{07F52932-6573-4FDE-AD6C-3DA4B9863EB2}" dt="2025-01-05T10:03:41.876" v="3285" actId="14100"/>
          <ac:spMkLst>
            <pc:docMk/>
            <pc:sldMk cId="2788458984" sldId="272"/>
            <ac:spMk id="3" creationId="{C8C9C74F-6E4F-D09A-4C1F-567C48453AAE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785513405" sldId="27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785513405" sldId="273"/>
            <ac:spMk id="2" creationId="{488F33F2-A530-AB21-1E4A-64BD121F7585}"/>
          </ac:spMkLst>
        </pc:spChg>
        <pc:spChg chg="mod">
          <ac:chgData name="Pillewan, Ashay" userId="f9e81711-8b09-43b1-8f93-1b980c6a613b" providerId="ADAL" clId="{07F52932-6573-4FDE-AD6C-3DA4B9863EB2}" dt="2025-01-05T10:03:37.536" v="3284" actId="14100"/>
          <ac:spMkLst>
            <pc:docMk/>
            <pc:sldMk cId="1785513405" sldId="273"/>
            <ac:spMk id="3" creationId="{DB308F15-19F3-88F1-E411-B221E33684DC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92851905" sldId="274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92851905" sldId="274"/>
            <ac:spMk id="2" creationId="{CF512002-BE6A-D2DD-C5F6-496C1EECA31E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41254300" sldId="27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41254300" sldId="275"/>
            <ac:spMk id="2" creationId="{97888B84-7B16-0C2E-45AA-2110CE72D3FA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193129176" sldId="276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193129176" sldId="276"/>
            <ac:spMk id="2" creationId="{77AB1111-0DAB-64B7-BA41-058AAFD42F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799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156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617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68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22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8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709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09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6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10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D3CDF-B865-4B64-9E75-2D107F6A4B6E}" type="datetimeFigureOut">
              <a:rPr lang="en-IN" smtClean="0"/>
              <a:t>31-01-2025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52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D5A8-34AE-C54D-28B6-58447FF41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11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CoGence: An AI-Based Solution for Advanced Construction Management"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3D901-AD82-DB00-FB72-9D20BFDEA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251" y="6135331"/>
            <a:ext cx="3116825" cy="251208"/>
          </a:xfrm>
        </p:spPr>
        <p:txBody>
          <a:bodyPr>
            <a:noAutofit/>
          </a:bodyPr>
          <a:lstStyle/>
          <a:p>
            <a:pPr algn="l"/>
            <a:r>
              <a:rPr lang="en-US" sz="1200" dirty="0"/>
              <a:t>Prepared by </a:t>
            </a:r>
          </a:p>
          <a:p>
            <a:pPr algn="l"/>
            <a:r>
              <a:rPr lang="en-US" sz="1200" dirty="0"/>
              <a:t>Ashay Pillewan</a:t>
            </a:r>
            <a:endParaRPr lang="en-IN" sz="1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6E4E58-2053-A053-4517-72C22CB7A6A0}"/>
              </a:ext>
            </a:extLst>
          </p:cNvPr>
          <p:cNvSpPr txBox="1">
            <a:spLocks/>
          </p:cNvSpPr>
          <p:nvPr/>
        </p:nvSpPr>
        <p:spPr>
          <a:xfrm>
            <a:off x="8922775" y="6287730"/>
            <a:ext cx="3116825" cy="251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Date 30</a:t>
            </a:r>
            <a:r>
              <a:rPr lang="en-US" sz="1200" baseline="30000" dirty="0"/>
              <a:t>th</a:t>
            </a:r>
            <a:r>
              <a:rPr lang="en-US" sz="1200" dirty="0"/>
              <a:t>  Jan 24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14417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BDE1B-DE6A-6F91-87D0-3516B363B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17FF-DE2E-49D8-2407-F8F18584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43205"/>
            <a:ext cx="10515600" cy="1325563"/>
          </a:xfrm>
        </p:spPr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FDD6F91-A9BC-F4D7-C14D-DAF0974DFD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0060" y="1243062"/>
            <a:ext cx="11231880" cy="583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Project Vision &amp; Goal Setting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Objective: Develop CoGence, an AI platform to optimize construction processes (planning, scheduling, cost, resources).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Key Deliverables: AI-driven features for resource allocation, risk prediction, scheduling optimization, scalable infrastructure, intuitive UI.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Product Backlog Creation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Collaborate with stakeholders to gather requirements.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Core Features: AI models for predictive maintenance, project analysis, risk management; user interface for tracking and insights; integrations with other tools.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Sprint Planning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Break tasks into sprints (e.g., architecture setup, AI model training, UI development).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Roles: Product Owner, Scrum Master, Development Team (AI Engineers, Front-End &amp; Back-End Developers).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707098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72A44-9D93-3284-C143-4325C75C0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8DFD-4C81-A764-657A-028E4CFF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D6467DA-0510-DF70-3652-A9242B23B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3544" y="948551"/>
            <a:ext cx="10724909" cy="56503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/>
              <a:t>4. Sprint Execution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Daily Standups to discuss progress and blockers.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Incremental Development with continuous integration and testing of AI models and UI.</a:t>
            </a:r>
          </a:p>
          <a:p>
            <a:pPr marL="0" indent="0">
              <a:buNone/>
            </a:pPr>
            <a:r>
              <a:rPr lang="en-US" sz="2400" dirty="0"/>
              <a:t>5. Sprint Review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Demo completed features (AI models, dashboards).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Gather feedback and adjust the product backlog based on stakeholder input.</a:t>
            </a:r>
          </a:p>
          <a:p>
            <a:pPr marL="0" indent="0">
              <a:buNone/>
            </a:pPr>
            <a:r>
              <a:rPr lang="en-US" sz="2400" dirty="0"/>
              <a:t>6. Sprint Retrospective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Review successes and challenges to improve workflows and communication.</a:t>
            </a:r>
          </a:p>
          <a:p>
            <a:pPr marL="0" indent="0">
              <a:buNone/>
            </a:pPr>
            <a:r>
              <a:rPr lang="en-US" sz="2400" dirty="0"/>
              <a:t>7. Iterative Development &amp; Feedback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Incremental updates based on user feedback.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AI Model Refinement and UI improvements after each sprint.</a:t>
            </a:r>
          </a:p>
          <a:p>
            <a:pPr marL="0" indent="0">
              <a:buNone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90637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9F497-7D50-31BB-3E43-30027E7A6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EE383-08FF-AE3D-0B19-462103E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8BC6DF2-4021-5366-64F9-51734849A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8. Continuous Deployment &amp; Monitoring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Frequent releases with continuous performance monitoring and AI model adjustments.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9. Final Testing &amp; QA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Conduct thorough testing to ensure stability and scalability.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User Acceptance Testing to validate features with real users.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10. Launch &amp; Post-Launch Support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LiberationSerif"/>
              </a:rPr>
              <a:t>Go-Live and monitor system performance.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LiberationSerif"/>
              </a:rPr>
              <a:t>Post-launch maintenance to fix bugs and plan future improvements.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530056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0E842-E9F4-6E77-C7D6-59408CB71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E5D4-5449-3E3A-F6B8-4751891C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C24476E-9D78-B164-8679-55B3BED9FE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3545" y="155352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People – Project Team Members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Client Community: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Construction Management Team: Key stakeholders responsible for overseeing project progress, identifying defects, ensuring quality control, and aligning the platform with construction needs.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IT &amp; Data Team: Provides technical support for platform integration, cloud infrastructure setup, and ongoing system maintenance.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End-Users: Site managers, engineers, field supervisors, and quality control teams who will be trained on the AI-powered construction monitoring platform.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ITS Team: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Business Analysts: Lead requirement gathering sessions and ensure alignment with construction project management goals and defect detection needs.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31357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B328B-C100-09B9-A839-FE73A6EC3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5ACB-1ECD-F215-7ED8-B822B189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DCAF02-B8F0-D106-16B1-9D7BBC42D7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55408"/>
            <a:ext cx="11003280" cy="4953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Developers: Customize the AI-powered platform to meet project-specific needs and ensure integration with existing construction management tools.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UI/UX Designers: Design intuitive user interfaces for easy adoption on-site by construction teams.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Testers: Conduct testing to ensure the platform is bug-free, performs well, and meets the business and technical requirements.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Trainers: Develop training materials and provide training for site managers, engineers, and quality control staff to ensure smooth adoption of the platform.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Estimated Cost for People: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Client Community (Internal Teams): Rs. 1,200,000</a:t>
            </a:r>
          </a:p>
          <a:p>
            <a:r>
              <a:rPr lang="en-US" sz="2400" dirty="0">
                <a:latin typeface="LiberationSerif"/>
              </a:rPr>
              <a:t>ITS Team (External Consultants &amp; Internal Resources): Rs. 3,500,000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953055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64D5-42B8-4851-2362-6D24B577D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A8B5-178C-3521-02A0-FFF7FACC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8C9C74F-6E4F-D09A-4C1F-567C48453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63838"/>
            <a:ext cx="10515600" cy="5080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Time – Implementation Duration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Timeline: 9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1: Requirements &amp; Design (2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2: Development &amp; Integration (3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3: UAT &amp; Deployment (2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4: Post-implementation &amp; Training (2 months)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Cost: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Project Management &amp; Coordination: Rs. 600,000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Implementation &amp; Testing: Rs. 800,000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Training &amp; Support: Rs. 400,000</a:t>
            </a:r>
          </a:p>
        </p:txBody>
      </p:sp>
    </p:spTree>
    <p:extLst>
      <p:ext uri="{BB962C8B-B14F-4D97-AF65-F5344CB8AC3E}">
        <p14:creationId xmlns:p14="http://schemas.microsoft.com/office/powerpoint/2010/main" val="2788458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37417-27C4-D55B-F14D-A7C408A90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F33F2-A530-AB21-1E4A-64BD121F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308F15-19F3-88F1-E411-B221E33684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90"/>
            <a:ext cx="10027920" cy="5070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Budget – Cost Allocation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Total Budget: Rs. 25,000,000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Hardware (Cloud Infrastructure &amp; Servers): Rs. 4,000,000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Software (Licenses, Tools, AI Platform): Rs. 12,000,000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Training (Workshops, Onboarding): Rs. 1,200,000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Consulting &amp; Services: Rs. 5,000,000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Third-Party Software/Technology Evaluation: Rs. 500,000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Site Visits &amp; Demos: Rs. 300,000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Data Analysis &amp; Reports: Rs. 200,000</a:t>
            </a:r>
          </a:p>
          <a:p>
            <a:pPr marL="0" indent="0">
              <a:buNone/>
            </a:pPr>
            <a:r>
              <a:rPr lang="en-US" sz="2400" b="1" dirty="0">
                <a:latin typeface="LiberationSerif"/>
              </a:rPr>
              <a:t>Total Estimated Project Cost: Rs. 25,500,000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785513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4B529-8C60-E733-96E4-C11134F09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12002-BE6A-D2DD-C5F6-496C1EEC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756B4B-5A18-9B6D-B244-D56D1DFC9B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4360" y="1340695"/>
            <a:ext cx="11369041" cy="5721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1. Resistance to Change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User resistance due to familiarity with traditional construction monitoring and manual methods.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Slow adoption, productivity dips, delays in realizing benefits.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2. ROI Justification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Difficulty in quantifying benefits such as ease of use, speed, and support.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Management struggles to justify investment and secure buy-in.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3. Integration Issues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Compatibility challenges with existing construction management tools and systems.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Delays, increased integration costs, and possible system malfunctions.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4. Training Overhead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Extensive training required for multiple users across departments.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High costs, potential loss of productivity during training periods.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692851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5B5B-AF40-DC6B-407B-859012D59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8B84-7B16-0C2E-45AA-2110CE72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4276B69-26EE-361D-84E1-681AFA8A6B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120" y="1373474"/>
            <a:ext cx="11460480" cy="5351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5. Data Migration Risks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Data loss, corruption, or inconsistency during migration to the new platform.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Inaccurate or incomplete data, delays in project progress tracking.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6. Performance Gaps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New system may not meet the expected performance or accuracy for defect detection and reporting.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User dissatisfaction, lower system adoption, potential project delays.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7. Support Complexity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Increased challenges in system maintenance and support as the system evolves.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Higher operational costs, increased demand for technical support.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8. Overcomplicated Features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Unnecessary or complex features that overwhelm users.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Underutilization of key functionalities, low user engagement.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4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528AF-0102-B982-2881-B9DB5D21A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1111-0DAB-64B7-BA41-058AAFD4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39629A-E2C2-4429-0845-F2F6FCCEFD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5298" y="1675269"/>
            <a:ext cx="1183670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9.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Budget Overruns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Risk: Unexpected development, integration, or training costs.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Impact: Budget exceeding the initial estimate by Rs. </a:t>
            </a:r>
            <a:r>
              <a:rPr lang="en-US" altLang="en-US" dirty="0">
                <a:latin typeface="LiberationSerif"/>
              </a:rPr>
              <a:t>1-2 cr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10. Change Management Failure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LiberationSerif"/>
              </a:rPr>
              <a:t>Risk: Ineffective change management strategies, lack of communication, or user training.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LiberationSerif"/>
              </a:rPr>
              <a:t>Impact: Poor user morale, resistance, and failure to fully implement the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19312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8743-BDE9-7CED-7935-C0C8B8E5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Initiation</a:t>
            </a:r>
            <a:endParaRPr lang="en-I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C0B26D-5EF6-D46B-C3D7-E074E282BE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8480" y="1402047"/>
            <a:ext cx="10695039" cy="438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endParaRPr lang="en-US" altLang="en-US" sz="2400" dirty="0">
              <a:latin typeface="LiberationSerif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Address inefficiencies in construction monitoring by developing an AI-powered platform for real-time anomaly detection and quality control.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Streamline site management, defect detection, and progress tracking using point cloud data scans and thermal analytics.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Enable remote access and real-time monitoring for stakeholders, improving collaboration and decision-making.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Automate notifications for early detection of defects and safety issues, ensuring timely action and reduced delays.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Improve cost, time efficiency, and health &amp; safety compliance with virtual walkthroughs and centralized data tracking. </a:t>
            </a:r>
          </a:p>
        </p:txBody>
      </p:sp>
    </p:spTree>
    <p:extLst>
      <p:ext uri="{BB962C8B-B14F-4D97-AF65-F5344CB8AC3E}">
        <p14:creationId xmlns:p14="http://schemas.microsoft.com/office/powerpoint/2010/main" val="66446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1744F-0D90-5CAC-C4EE-5214B815E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90FE-8DD9-F225-CAA2-3593ADE6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Dependencies </a:t>
            </a:r>
            <a:endParaRPr lang="en-IN" b="1" dirty="0">
              <a:latin typeface="LiberationSerif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4F802CB-8B3C-DBD4-06A5-418E57CDFD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9466" y="1446780"/>
            <a:ext cx="1123245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AI Model &amp; Data Quality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Access to high-quality construction data is crucial for accurate AI predictions.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Stakeholder Collaboration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Ongoing feedback from construction managers and engineers ensures the solution meets user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System Integration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Smooth integration with existing construction tools (e.g., project management software) is essential.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Scalable Infrastructure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Cloud infrastructure must handle AI analytics, storage, and real-time data processing.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UI Usability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A user-friendly interface is critical for adoption and effective use of AI insights.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483568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AD1B1-F65A-3077-2666-C2F5C4F5F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871D6-ECBC-2092-CE24-27E10FFD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Dependencies </a:t>
            </a:r>
            <a:endParaRPr lang="en-IN" b="1" dirty="0">
              <a:latin typeface="LiberationSerif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36A526B-63EE-A4D9-1F92-D46AEF525F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25563"/>
            <a:ext cx="9956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Continuous Deployment &amp; Testing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Automated testing and seamless deployment are key to maintaining stability and quality.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Regulatory Compliance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Compliance with industry standards and privacy laws is necessary to avoid legal risks.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Resource Availability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Skilled AI engineers and developers are required to ensure timely development and deployment.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Third-Party Developer Dependency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Reliance on external developers for specific modules or integrations may impact timelines and quality if not properly coordinated.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423154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B8BB-2BDC-4E77-D282-9C6782996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Situation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7767CF-7423-3B12-B22C-93587CBE1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33032"/>
            <a:ext cx="10759440" cy="505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endParaRPr lang="en-US" altLang="en-US" sz="2400" dirty="0">
              <a:latin typeface="LiberationSerif"/>
            </a:endParaRP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The construction monitoring and defect detection process is manual and inefficient, leading to delays in identifying issues and ensuring quality.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Users struggle to track the real-time status of defects, anomalies, and project progress, resulting in delayed responses to critical issues.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Currently, monitoring progress and quality control relies heavily on physical inspections and subjective assessments, which is time-consuming and prone to errors.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The system is largely person-dependent rather than relying on automated, system-driven processes, which leads to inconsistent results and inefficiencies.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Centralized tracking and reporting on construction defects and safety compliance are cumbersome, and management lacks real-time insights to make informed decisions and drive improvements in project quality and timelines. </a:t>
            </a:r>
          </a:p>
        </p:txBody>
      </p:sp>
    </p:spTree>
    <p:extLst>
      <p:ext uri="{BB962C8B-B14F-4D97-AF65-F5344CB8AC3E}">
        <p14:creationId xmlns:p14="http://schemas.microsoft.com/office/powerpoint/2010/main" val="8772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3EE4-6214-FA3A-5BBF-4766E15C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Current Problem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1F593B-81CA-9484-E58C-130C205524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98141"/>
            <a:ext cx="10736484" cy="433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current construction monitoring system is manual, resulting in inefficiencies and delays in identifying defects and anomalies.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Lack of real-time tracking makes it difficult to monitor progress, defects, and safety compliance accurately.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manual inspection process is time-consuming and prone to human error, leading to missed issues and quality concerns.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system is person-specific, causing inconsistencies and dependency on individuals rather than streamlined, automated processes.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Centralized tracking and reporting are cumbersome, making it challenging to generate actionable insights for management and optimize project effectiveness </a:t>
            </a:r>
          </a:p>
        </p:txBody>
      </p:sp>
    </p:spTree>
    <p:extLst>
      <p:ext uri="{BB962C8B-B14F-4D97-AF65-F5344CB8AC3E}">
        <p14:creationId xmlns:p14="http://schemas.microsoft.com/office/powerpoint/2010/main" val="353943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5DB02-7096-7027-2787-2C74B8C46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9B9C-88BC-1CBA-C68D-F71CD5CD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Opportunity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F061844-73D2-2E76-5061-77468D0D7A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35161" y="1441254"/>
            <a:ext cx="10921678" cy="472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Streamline Monitoring: Automate and optimize defect detection through AI-powered analysis and real-time point cloud scans.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Reduce Detection Time: Significantly cut down on time required to identify construction anomalies and defects.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Eliminate Manual Inspections: Replace physical site inspections with digital, automated processes for more accurate and timely results.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Increase Accuracy: Ensure precise defect detection, reducing human error and improving overall construction quality.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Real-Time Progress Tracking: Enable remote access to up-to-date project data, improving transparency and decision-making.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Faster Reporting: Generate detailed reports on project progress, defects, and safety compliance in real-time, enhancing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7371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1EF5A-8587-4D4F-DF60-74C2CC0D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CE32-F3D0-1E59-D837-CD661342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Goals / Purpose statement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AFEE3C2-0BBE-B34B-8C61-C3DE0A76BF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7729" y="1027906"/>
            <a:ext cx="11504271" cy="512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purpose of this project is to automate defect detection and construction monitoring using AI-powered tools and real-time point cloud scans.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Streamline the process of tracking construction progress and anomalies to improve efficiency and reduce manual inspections.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Enhance the accuracy of defect identification, minimizing human error and improving overall construction quality.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Implement a cloud-based system for secure data storage, enabling easy access and long-term analysis of project data.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Reduce reporting time by automating and accelerating the generation of detailed progress and compliance reports.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Enable proactive, data-driven decision-making to improve overall project management and efficiency. </a:t>
            </a:r>
          </a:p>
        </p:txBody>
      </p:sp>
    </p:spTree>
    <p:extLst>
      <p:ext uri="{BB962C8B-B14F-4D97-AF65-F5344CB8AC3E}">
        <p14:creationId xmlns:p14="http://schemas.microsoft.com/office/powerpoint/2010/main" val="404878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BBB1A-E165-AC46-C279-121BD1E4C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948E-FE99-2E2F-01A2-D55D50DB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745708-A4D8-8810-E1ED-0DCD283421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38158"/>
            <a:ext cx="11037425" cy="505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Solution Selection: Identify and select an AI-powered platform for construction monitoring that meets all technical, design, and business requirements for defect detection and progress tracking.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Prototyping and Testing: Develop and test prototypes to ensure functionality, accuracy, and alignment with project needs.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System Design: Define the platform's architecture for scalability, security, and integration with existing tools.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Feature Development: Customize features such as real-time defect detection, automated reporting, and virtual walkthroughs based on project requirements.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Data Integration: Seamlessly integrate with existing systems to ensure consistent data flow and migration.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Performance and Scalability: Optimize the platform for high performance and future scalability.</a:t>
            </a:r>
          </a:p>
        </p:txBody>
      </p:sp>
    </p:spTree>
    <p:extLst>
      <p:ext uri="{BB962C8B-B14F-4D97-AF65-F5344CB8AC3E}">
        <p14:creationId xmlns:p14="http://schemas.microsoft.com/office/powerpoint/2010/main" val="204200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76467-4CA7-EEB3-8A1E-DF2955B4D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6BDA-5708-8BA9-548B-6EE053D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CD7A50-8FC2-8E7C-C966-70E1217CFE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69374" y="1567245"/>
            <a:ext cx="10515600" cy="4594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User Interface (UI) and User Experience (UX) Design: Design an intuitive, user-friendly interface for smooth adoption and usability across all stakeholders.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System Security and Compliance: Implement security protocols to safeguard project data and ensure compliance with relevant data protection regulations.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Performance Optimization and Load Testing: Conduct performance and load testing to ensure optimal system performance under high loads and large datasets.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Cloud Infrastructure and Data Storage: Develop cloud infrastructure for secure, scalable storage and facilitate real-time reporting and analytics.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Reporting and Analytics Development: Implement reporting and analytics features for real-time data visualization, faster MIS reporting, and informed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182849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A0F0E-68A9-2956-7C23-6D65801CF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38D2-84C5-B736-F627-708AFC05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Success Criteria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9CA26F9-D174-9EDC-BE14-26B5326ABD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42644"/>
            <a:ext cx="10744200" cy="551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AI-Powered Defect Detection Automation: Automate 90%+ of manual defect detection and monitoring tasks using AI and real-time point cloud scans.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Detection and Reporting Time Reduction: Reduce defect identification and report generation time by 50%, from days to a few hours.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Role-Based Access Control: Implement 100% role-based access with clearly defined responsibilities for efficient workflow management.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Process Digitization: Eliminate 95% of manual inspection and paper-based workflows, reducing errors and improving overall project efficiency.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Defect Detection Accuracy: Achieve 99%+ accuracy in identifying construction defects, minimizing human error.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Enhanced Collaboration: Improve project collaboration by providing 100% remote access to real-time construction data and defect reports.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Compliance Monitoring: Ensure 100% compliance with health and safety standards through automated alerts and real-time monitoring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49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Metadata/LabelInfo.xml><?xml version="1.0" encoding="utf-8"?>
<clbl:labelList xmlns:clbl="http://schemas.microsoft.com/office/2020/mipLabelMetadata">
  <clbl:label id="{049e3382-8cdc-477b-9317-951b04689668}" enabled="0" method="" siteId="{049e3382-8cdc-477b-9317-951b046896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229</TotalTime>
  <Words>2054</Words>
  <Application>Microsoft Office PowerPoint</Application>
  <PresentationFormat>Widescreen</PresentationFormat>
  <Paragraphs>183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LiberationSerif</vt:lpstr>
      <vt:lpstr>Office Theme</vt:lpstr>
      <vt:lpstr>Developing CoGence: An AI-Based Solution for Advanced Construction Management" </vt:lpstr>
      <vt:lpstr>Project Initiation</vt:lpstr>
      <vt:lpstr>Situation</vt:lpstr>
      <vt:lpstr>Current Problem</vt:lpstr>
      <vt:lpstr>Opportunity</vt:lpstr>
      <vt:lpstr>Goals / Purpose statement</vt:lpstr>
      <vt:lpstr>Project Objectives</vt:lpstr>
      <vt:lpstr>Project Objectives</vt:lpstr>
      <vt:lpstr>Success Criteria</vt:lpstr>
      <vt:lpstr>Methods / Approaches</vt:lpstr>
      <vt:lpstr>Methods / Approaches</vt:lpstr>
      <vt:lpstr>Methods / Approaches</vt:lpstr>
      <vt:lpstr>Resources</vt:lpstr>
      <vt:lpstr>Resources</vt:lpstr>
      <vt:lpstr>Resources</vt:lpstr>
      <vt:lpstr>Resources</vt:lpstr>
      <vt:lpstr>Risk</vt:lpstr>
      <vt:lpstr>Risk</vt:lpstr>
      <vt:lpstr>Risk</vt:lpstr>
      <vt:lpstr>Dependencies </vt:lpstr>
      <vt:lpstr>Dependencies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Pillewan, Ashay</dc:creator>
  <cp:lastModifiedBy>Pillewan, Ashay</cp:lastModifiedBy>
  <cp:revision>1</cp:revision>
  <dcterms:created xsi:type="dcterms:W3CDTF">2025-01-05T07:55:25Z</dcterms:created>
  <dcterms:modified xsi:type="dcterms:W3CDTF">2025-01-31T10:38:04Z</dcterms:modified>
</cp:coreProperties>
</file>