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502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726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303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369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55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959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768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32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421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76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495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351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Online Shopping (E-Commerce Application)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592" y="4568229"/>
            <a:ext cx="7891272" cy="1069848"/>
          </a:xfrm>
        </p:spPr>
        <p:txBody>
          <a:bodyPr/>
          <a:lstStyle/>
          <a:p>
            <a:r>
              <a:rPr dirty="0"/>
              <a:t>Prepared by: </a:t>
            </a:r>
            <a:r>
              <a:rPr lang="en-IN" dirty="0"/>
              <a:t>N. Sai Krishna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55632"/>
          </a:xfrm>
        </p:spPr>
        <p:txBody>
          <a:bodyPr/>
          <a:lstStyle/>
          <a:p>
            <a:r>
              <a:rPr dirty="0"/>
              <a:t>Risks and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752" y="1640264"/>
            <a:ext cx="10058400" cy="4050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b="1" dirty="0">
                <a:solidFill>
                  <a:srgbClr val="000000"/>
                </a:solidFill>
                <a:latin typeface="Calibri"/>
              </a:rPr>
              <a:t>Risks:</a:t>
            </a:r>
            <a:r>
              <a:rPr dirty="0">
                <a:solidFill>
                  <a:srgbClr val="000000"/>
                </a:solidFill>
                <a:latin typeface="Calibri"/>
              </a:rPr>
              <a:t>
- Scope creep due to evolving client needs
- Integration issues with third-party APIs
- Cybersecurity threats
- Budget overruns</a:t>
            </a:r>
            <a:endParaRPr lang="en-IN" dirty="0">
              <a:solidFill>
                <a:srgbClr val="000000"/>
              </a:solidFill>
              <a:latin typeface="Calibri"/>
            </a:endParaRPr>
          </a:p>
          <a:p>
            <a:pPr marL="0" indent="0">
              <a:buNone/>
            </a:pPr>
            <a:r>
              <a:rPr dirty="0">
                <a:solidFill>
                  <a:srgbClr val="000000"/>
                </a:solidFill>
                <a:latin typeface="Calibri"/>
              </a:rPr>
              <a:t>
</a:t>
            </a:r>
            <a:r>
              <a:rPr b="1" dirty="0">
                <a:solidFill>
                  <a:srgbClr val="000000"/>
                </a:solidFill>
                <a:latin typeface="Calibri"/>
              </a:rPr>
              <a:t>Dependencies:</a:t>
            </a:r>
            <a:r>
              <a:rPr dirty="0">
                <a:solidFill>
                  <a:srgbClr val="000000"/>
                </a:solidFill>
                <a:latin typeface="Calibri"/>
              </a:rPr>
              <a:t>
- Reliable hosting and cloud services
- Payment gateway provider integration
- Timely stakeholder feedback and approvals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4B0DE17-9D8C-A1B9-567E-68A1879BB26C}"/>
              </a:ext>
            </a:extLst>
          </p:cNvPr>
          <p:cNvSpPr txBox="1"/>
          <p:nvPr/>
        </p:nvSpPr>
        <p:spPr>
          <a:xfrm>
            <a:off x="7958580" y="5262351"/>
            <a:ext cx="37400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b="1" i="0" u="none" strike="noStrike" baseline="0" dirty="0">
                <a:latin typeface="Arial-BoldMT"/>
              </a:rPr>
              <a:t>Project Manager: Mr </a:t>
            </a:r>
            <a:r>
              <a:rPr lang="en-IN" b="1" dirty="0">
                <a:latin typeface="Arial-BoldMT"/>
              </a:rPr>
              <a:t>Jim Halpert</a:t>
            </a:r>
            <a:endParaRPr lang="en-IN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C71DA17-551F-CAC0-E74B-0708B8F5E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128" y="2554475"/>
            <a:ext cx="9281160" cy="697772"/>
          </a:xfrm>
        </p:spPr>
        <p:txBody>
          <a:bodyPr>
            <a:normAutofit fontScale="90000"/>
          </a:bodyPr>
          <a:lstStyle/>
          <a:p>
            <a:r>
              <a:rPr lang="en-US" sz="2700" b="1" i="0" u="none" strike="noStrike" baseline="0" dirty="0">
                <a:latin typeface="Arial-BoldMT"/>
              </a:rPr>
              <a:t>To Be Completed by Appropriate Manager;</a:t>
            </a:r>
            <a:br>
              <a:rPr lang="en-US" sz="2700" b="1" i="0" u="none" strike="noStrike" baseline="0" dirty="0">
                <a:latin typeface="Arial-BoldMT"/>
              </a:rPr>
            </a:br>
            <a:r>
              <a:rPr lang="en-US" sz="2700" b="1" i="0" u="none" strike="noStrike" baseline="0" dirty="0">
                <a:latin typeface="Arial-BoldMT"/>
              </a:rPr>
              <a:t>  </a:t>
            </a:r>
            <a:br>
              <a:rPr lang="en-US" sz="2700" b="1" i="0" u="none" strike="noStrike" baseline="0" dirty="0">
                <a:latin typeface="Arial-BoldMT"/>
              </a:rPr>
            </a:br>
            <a:r>
              <a:rPr lang="en-US" sz="2700" b="1" i="0" u="none" strike="noStrike" baseline="0" dirty="0">
                <a:latin typeface="Arial-BoldMT"/>
              </a:rPr>
              <a:t>Mr. </a:t>
            </a:r>
            <a:r>
              <a:rPr lang="en-US" sz="2700" b="1" dirty="0">
                <a:latin typeface="Arial-BoldMT"/>
              </a:rPr>
              <a:t>Michael Scott</a:t>
            </a:r>
            <a:br>
              <a:rPr lang="en-IN" dirty="0"/>
            </a:br>
            <a:endParaRPr lang="en-IN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2D266E-6752-B138-3E2F-78BE4696E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8592" y="5262351"/>
            <a:ext cx="5016097" cy="1066800"/>
          </a:xfrm>
        </p:spPr>
        <p:txBody>
          <a:bodyPr/>
          <a:lstStyle/>
          <a:p>
            <a:r>
              <a:rPr lang="en-IN" sz="2000" b="1" i="0" u="none" strike="noStrike" baseline="0" dirty="0">
                <a:latin typeface="Arial-BoldMT"/>
              </a:rPr>
              <a:t>Project Sponsor: Mr Dwight </a:t>
            </a:r>
            <a:r>
              <a:rPr lang="en-IN" b="1" dirty="0">
                <a:latin typeface="Arial-BoldMT"/>
              </a:rPr>
              <a:t>S</a:t>
            </a:r>
            <a:r>
              <a:rPr lang="en-IN" sz="2000" b="1" i="0" u="none" strike="noStrike" baseline="0" dirty="0">
                <a:latin typeface="Arial-BoldMT"/>
              </a:rPr>
              <a:t>chr</a:t>
            </a:r>
            <a:r>
              <a:rPr lang="en-IN" b="1" dirty="0">
                <a:latin typeface="Arial-BoldMT"/>
              </a:rPr>
              <a:t>ute                                                       </a:t>
            </a:r>
            <a:endParaRPr lang="en-IN" sz="2000" b="1" i="0" u="none" strike="noStrike" baseline="0" dirty="0">
              <a:latin typeface="Arial-BoldMT"/>
            </a:endParaRPr>
          </a:p>
        </p:txBody>
      </p:sp>
    </p:spTree>
    <p:extLst>
      <p:ext uri="{BB962C8B-B14F-4D97-AF65-F5344CB8AC3E}">
        <p14:creationId xmlns:p14="http://schemas.microsoft.com/office/powerpoint/2010/main" val="234001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>
                <a:solidFill>
                  <a:srgbClr val="000000"/>
                </a:solidFill>
                <a:latin typeface="Calibri"/>
              </a:rPr>
              <a:t>The online shopping industry is growing rapidly, but challenges persist:
- Fragmented user experiences across devices
- Lack of real-time inventory updates
- Slow checkout processes increasing cart abandonment
- Data security and privacy concerns
A robust e-commerce platform can address these issues, offering scalability and enhanced user engagement.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- Inefficient online shopping experience leading to lost sales
- Inadequate inventory and order management
- Poor personalization reducing customer loyalty
- Payment security vulnerabilities impacting trust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- Centralized platform for seamless shopping
- Real-time product tracking and personalized recommendations
- Integrated secure payment systems
- Data-driven insights to boost marketing and sales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Purpose Statement (Goals)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sz="2800" dirty="0">
                <a:solidFill>
                  <a:srgbClr val="000000"/>
                </a:solidFill>
                <a:latin typeface="Calibri"/>
              </a:rPr>
              <a:t>To develop a user-centric, secure, and scalable e-commerce application that enhances the shopping experience, boosts conversion rates, and ensures operational efficiency through real-time data management and seamless integration</a:t>
            </a:r>
            <a:r>
              <a:rPr sz="1200" dirty="0">
                <a:solidFill>
                  <a:srgbClr val="000000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- Enable real-time inventory and order updates
- Provide an intuitive and responsive UI/UX
- Implement multiple secure payment options
- Increase customer retention through loyalty programs
- Achieve &gt;99.9% platform uptime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- Approved BRD and FRD documents
- &gt;95% success rate in UAT testing
- 20% increase in sales conversions within 6 months
- Customer satisfaction score &gt;4.5/5
- No critical security breaches post-launch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Methods/Approach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1.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Requirement Gathering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Stakeholder interviews, surveys, BRD preparation
2.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Analysis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Functional specifications, UML diagrams
3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. Design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System architecture, UI/UX prototypes
4.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Development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Front-end, back-end, database setup
5.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Testing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Unit testing, integration testing, UAT
6.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Deployment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Production rollout and monitoring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F9139-6592-4D39-7C80-7BAE5332E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89644"/>
          </a:xfrm>
        </p:spPr>
        <p:txBody>
          <a:bodyPr/>
          <a:lstStyle/>
          <a:p>
            <a:r>
              <a:rPr lang="en-IN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A0982-6E85-E5DF-0743-1CB41857D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77972"/>
            <a:ext cx="10058400" cy="2130458"/>
          </a:xfrm>
        </p:spPr>
        <p:txBody>
          <a:bodyPr/>
          <a:lstStyle/>
          <a:p>
            <a:r>
              <a:rPr lang="en-IN" i="1" u="sng" dirty="0"/>
              <a:t>People:</a:t>
            </a:r>
            <a:r>
              <a:rPr lang="en-IN" dirty="0"/>
              <a:t> Business Analyst, Developers, UX Designers, DevOps4 </a:t>
            </a:r>
          </a:p>
          <a:p>
            <a:r>
              <a:rPr lang="en-IN" i="1" u="sng" dirty="0"/>
              <a:t>Time:</a:t>
            </a:r>
            <a:r>
              <a:rPr lang="en-IN" dirty="0"/>
              <a:t> 8 months </a:t>
            </a:r>
          </a:p>
          <a:p>
            <a:r>
              <a:rPr lang="en-IN" i="1" u="sng" dirty="0"/>
              <a:t>Budget</a:t>
            </a:r>
            <a:r>
              <a:rPr lang="en-IN" dirty="0"/>
              <a:t>: Rs 2 Crores</a:t>
            </a:r>
          </a:p>
          <a:p>
            <a:r>
              <a:rPr lang="en-IN" i="1" u="sng" dirty="0"/>
              <a:t>Other:</a:t>
            </a:r>
            <a:r>
              <a:rPr lang="en-IN" dirty="0"/>
              <a:t> third-party evaluation for performance, Marketing Support.</a:t>
            </a:r>
          </a:p>
        </p:txBody>
      </p:sp>
    </p:spTree>
    <p:extLst>
      <p:ext uri="{BB962C8B-B14F-4D97-AF65-F5344CB8AC3E}">
        <p14:creationId xmlns:p14="http://schemas.microsoft.com/office/powerpoint/2010/main" val="1091465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817</TotalTime>
  <Words>435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Arial-BoldMT</vt:lpstr>
      <vt:lpstr>Calibri</vt:lpstr>
      <vt:lpstr>Rockwell</vt:lpstr>
      <vt:lpstr>Rockwell Condensed</vt:lpstr>
      <vt:lpstr>Wingdings</vt:lpstr>
      <vt:lpstr>Wood Type</vt:lpstr>
      <vt:lpstr>Online Shopping (E-Commerce Application)</vt:lpstr>
      <vt:lpstr>Situation</vt:lpstr>
      <vt:lpstr>Problem</vt:lpstr>
      <vt:lpstr>Opportunity</vt:lpstr>
      <vt:lpstr>Purpose Statement (Goals)</vt:lpstr>
      <vt:lpstr>Project Objectives</vt:lpstr>
      <vt:lpstr>Success Criteria</vt:lpstr>
      <vt:lpstr>Methods/Approach</vt:lpstr>
      <vt:lpstr>resources</vt:lpstr>
      <vt:lpstr>Risks and Dependencies</vt:lpstr>
      <vt:lpstr>To Be Completed by Appropriate Manager;    Mr. Michael Scott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Sharon Benjamin</dc:creator>
  <cp:lastModifiedBy>Sharon Benjamin</cp:lastModifiedBy>
  <cp:revision>9</cp:revision>
  <dcterms:created xsi:type="dcterms:W3CDTF">2024-10-23T13:17:28Z</dcterms:created>
  <dcterms:modified xsi:type="dcterms:W3CDTF">2025-04-29T09:32:34Z</dcterms:modified>
</cp:coreProperties>
</file>