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089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Claims Library(ECL)</a:t>
            </a:r>
            <a:b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name – </a:t>
            </a:r>
            <a:r>
              <a:rPr lang="en-US" sz="27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Cotivity</a:t>
            </a: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Pvt</a:t>
            </a: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Ltd.</a:t>
            </a:r>
            <a:endParaRPr lang="en-IN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248" y="5005526"/>
            <a:ext cx="7315200" cy="914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By:-Kavya Garg (BA)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Date-24-02-2025</a:t>
            </a: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Deployment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 the Electronic Claims Library (ECL) app in the production environment.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data migration and integration with existing systems.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training and user manuals for business analysts and content teams.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access controls and security policies to maintain data integrity.</a:t>
            </a:r>
          </a:p>
          <a:p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Maintenance &amp; Support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Continuously monitor system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fix issues based on user feedback.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the system with new Medicaid policies and payer guidelines as they change.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enhancements and upgrades based on evolving business needs.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technical support and system optimization for better efficiency.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93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– 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Business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Analysts – Gather and document requirements.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QA/Testers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– Ensure the application meets functional and performance criteria.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Project Manager – Oversees progress and ensures alignment with business goals.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Subject Matter Experts (SMEs) – Provide insights on Medicaid policies and payer guidelines.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End Users (Content Team &amp; Claims Auditors) – Validate usability through testing and feedback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implementation within 12 months.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hardware, software, training and services not to exceed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lakhs.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91321" cy="460118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/Dependencies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69268" y="457200"/>
            <a:ext cx="7315200" cy="58826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Creep-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 requested during development may lead to project delays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challenges-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users may resist switching from existing methods to the new system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overturn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 costs in software, training, or third-party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Issues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app may face challenges integrating with external repositories or claims systems.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Compliance-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align with HIPAA, CMS, and Medicaid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en-US" dirty="0"/>
              <a:t>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435161" cy="460118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completed by appropriate Manager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Sponsor-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Mr.Nareesh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Ropulu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Manger-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Mr.Ajiith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Krishna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Analyst –Mrs. Kavya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garg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Thankyou </a:t>
            </a:r>
            <a:endParaRPr lang="en-IN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2301044"/>
            <a:ext cx="756073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Currently, Medicaid policy management, document comparison, and real-time updates are handled through multiple disparate applications across various platforms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decentralized approach results in inefficiencies, delays in accessing critical information, and challenges in maintaining data accuracy.</a:t>
            </a:r>
            <a:endParaRPr kumimoji="0" lang="en-US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Electronic Claims Library (ECL) aims to centralize all Medicaid-related documents in a single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application,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enabling real-time updates, seamless data comparison, and improved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ability.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these functionalities into one platform, the application will enhance efficiency, accuracy, and decision-making for the content team and other stakeholders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682652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Comparison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users to compare different versions of Medicaid policy documents side by side.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changes, additions, and deletions in regulations for easy review.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Excel File Comparison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 users to upload and compare Excel files, helping identify discrepancies in claims rules and payment guidelines.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for tracking state-wise Medicaid policy updates efficiently.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Real-Time Updates from Repository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Repository Tab ensures that all documents are updated in real-time.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can check the latest Medicaid policies, CMS guidelines, and payer-specific rules without manual tracking</a:t>
            </a:r>
            <a:r>
              <a:rPr lang="en-US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4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1056640"/>
            <a:ext cx="7315200" cy="453034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Search Functionality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centralized search tool allows users to quickly find relevant Medicaid policies and claims adjudication guidelines.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Filters and keyword-based search options help in retrieving payer-specific rules efficiently.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Centralized Medicaid Document Storage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Stores all documents related to Medicaid, Medicare, and other payer guidelines in one place.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quick access and version control for content analysts and compliance teams.</a:t>
            </a:r>
          </a:p>
          <a:p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59241" cy="24931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Cont..</a:t>
            </a:r>
            <a:endParaRPr lang="en-IN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69268" y="398274"/>
            <a:ext cx="7438812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Centralized Repository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Establish a single source of truth for Medicaid, payer-specific policies to reduce redundancy and ensure version control.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Enhanced Search &amp; Retrieval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Enable users to quickly access and retrieve claims policies and rules through structured categorization, filters, and keyword-based searches.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 Automation &amp; Efficiency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Reduce manual efforts in rule creation and maintenance by integrating workflow automation and approval mechanisms.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Collaboration &amp; Knowledge Sharing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Facilitate seamless collaboration between content analysts, business analysts, and claims processing teams to refine and implement claims rules effectively.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Real-Time Updates &amp; Reporting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real-time insights into policy updates, audit findings, and industry changes affecting claims adjudication.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328" y="536448"/>
            <a:ext cx="8155432" cy="325526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Waterfall Methodology 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45440"/>
            <a:ext cx="7479452" cy="69494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Requirement Gathering &amp; Analysis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business needs and objectives for ECL.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user requirements from content analysts, business analysts, and claims auditors.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scope, functionalities, and compliance requirements (Medicaid policies, repository access, document comparison).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Business Requirement Document (BRD) and get approval from stakeholders.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System Design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application architecture, user interface (UI), and database structure.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document repository, search engine, and comparison tools.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mockups and wireframes for UI/UX.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workflow diagrams for real-time updates, search functionality, and document management.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264160"/>
            <a:ext cx="7315200" cy="6299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Implementation (Development Phase)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coding based on approved system design.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document repository, search feature, real-time update functionality, and comparison tools.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security protocols for data protection and HIPAA compliance.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connectivity with external payer policy sources for real-time updates.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Testing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unit testing for individual components (search function, comparison feature, repository updates).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system testing to ensure the application meets business and functional requirements.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 user acceptance testing (UAT) with content analysts and claims auditors.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and resolve bugs, performance issues, and security vulnerabilities.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82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81</TotalTime>
  <Words>920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 2</vt:lpstr>
      <vt:lpstr>Frame</vt:lpstr>
      <vt:lpstr>Electronic Claims Library(ECL) Company name – Cotivity Pvt Ltd.</vt:lpstr>
      <vt:lpstr>Problem </vt:lpstr>
      <vt:lpstr>Purpose Statement </vt:lpstr>
      <vt:lpstr>Project Objective </vt:lpstr>
      <vt:lpstr>Cont..</vt:lpstr>
      <vt:lpstr>Success Criteria</vt:lpstr>
      <vt:lpstr>Waterfall Methodology </vt:lpstr>
      <vt:lpstr>PowerPoint Presentation</vt:lpstr>
      <vt:lpstr>PowerPoint Presentation</vt:lpstr>
      <vt:lpstr>PowerPoint Presentation</vt:lpstr>
      <vt:lpstr>Resources </vt:lpstr>
      <vt:lpstr>Risks /Dependencies </vt:lpstr>
      <vt:lpstr>To be completed by appropriate Manager </vt:lpstr>
      <vt:lpstr>Thankyou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Claims Library</dc:title>
  <dc:creator>Kavya Garg</dc:creator>
  <cp:lastModifiedBy>Kavya Garg</cp:lastModifiedBy>
  <cp:revision>8</cp:revision>
  <dcterms:created xsi:type="dcterms:W3CDTF">2025-02-24T10:44:35Z</dcterms:created>
  <dcterms:modified xsi:type="dcterms:W3CDTF">2025-02-24T12:06:29Z</dcterms:modified>
</cp:coreProperties>
</file>