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14"/>
  </p:notesMasterIdLst>
  <p:sldIdLst>
    <p:sldId id="256" r:id="rId2"/>
    <p:sldId id="257" r:id="rId3"/>
    <p:sldId id="259" r:id="rId4"/>
    <p:sldId id="260" r:id="rId5"/>
    <p:sldId id="261" r:id="rId6"/>
    <p:sldId id="263" r:id="rId7"/>
    <p:sldId id="268" r:id="rId8"/>
    <p:sldId id="269" r:id="rId9"/>
    <p:sldId id="262" r:id="rId10"/>
    <p:sldId id="267" r:id="rId11"/>
    <p:sldId id="264"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ADCB86-72A1-492E-BD5C-71D9502479D4}" v="102" dt="2025-08-07T16:09:16.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_rels/drawing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68CF83-3F05-4D0C-A726-3BABCB1E2D9D}"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866E917B-313E-48B2-9C8C-A59054D3F8D5}">
      <dgm:prSet/>
      <dgm:spPr/>
      <dgm:t>
        <a:bodyPr/>
        <a:lstStyle/>
        <a:p>
          <a:r>
            <a:rPr lang="en-IN"/>
            <a:t>The objective of the proposed system is to reduce the manpower requirement and release bulk payment in less time with a 100% accuracy.</a:t>
          </a:r>
          <a:endParaRPr lang="en-US"/>
        </a:p>
      </dgm:t>
    </dgm:pt>
    <dgm:pt modelId="{272CB603-9AE3-4425-8FED-1378D36DB48D}" type="parTrans" cxnId="{F1E2BA0A-E5B9-4A0C-BC05-CA422E374735}">
      <dgm:prSet/>
      <dgm:spPr/>
      <dgm:t>
        <a:bodyPr/>
        <a:lstStyle/>
        <a:p>
          <a:endParaRPr lang="en-US"/>
        </a:p>
      </dgm:t>
    </dgm:pt>
    <dgm:pt modelId="{50AD1D69-19DC-4996-82AF-98B540A9446B}" type="sibTrans" cxnId="{F1E2BA0A-E5B9-4A0C-BC05-CA422E374735}">
      <dgm:prSet/>
      <dgm:spPr/>
      <dgm:t>
        <a:bodyPr/>
        <a:lstStyle/>
        <a:p>
          <a:endParaRPr lang="en-US"/>
        </a:p>
      </dgm:t>
    </dgm:pt>
    <dgm:pt modelId="{F171E425-7444-4FCF-890A-D79DA60CF402}">
      <dgm:prSet/>
      <dgm:spPr/>
      <dgm:t>
        <a:bodyPr/>
        <a:lstStyle/>
        <a:p>
          <a:r>
            <a:rPr lang="en-IN"/>
            <a:t>The primary and main objective of the tool is to simplify the Bulk Payment release.</a:t>
          </a:r>
          <a:endParaRPr lang="en-US"/>
        </a:p>
      </dgm:t>
    </dgm:pt>
    <dgm:pt modelId="{4B52EDB1-1FB1-4D58-B19B-7270B7AE3A35}" type="parTrans" cxnId="{A1AA65AC-FD15-4373-A742-9B1666A2B1B5}">
      <dgm:prSet/>
      <dgm:spPr/>
      <dgm:t>
        <a:bodyPr/>
        <a:lstStyle/>
        <a:p>
          <a:endParaRPr lang="en-US"/>
        </a:p>
      </dgm:t>
    </dgm:pt>
    <dgm:pt modelId="{D63B5F0E-A13D-4999-861A-D4061F1B5DFE}" type="sibTrans" cxnId="{A1AA65AC-FD15-4373-A742-9B1666A2B1B5}">
      <dgm:prSet/>
      <dgm:spPr/>
      <dgm:t>
        <a:bodyPr/>
        <a:lstStyle/>
        <a:p>
          <a:endParaRPr lang="en-US"/>
        </a:p>
      </dgm:t>
    </dgm:pt>
    <dgm:pt modelId="{2A03F0B7-D349-47D2-9447-6896A2D018A2}">
      <dgm:prSet/>
      <dgm:spPr/>
      <dgm:t>
        <a:bodyPr/>
        <a:lstStyle/>
        <a:p>
          <a:r>
            <a:rPr lang="en-IN"/>
            <a:t>It picks correct customer reference id, identify correct customer name, payment release date and draft mail to RM to notify about the payment action taken.</a:t>
          </a:r>
          <a:endParaRPr lang="en-US"/>
        </a:p>
      </dgm:t>
    </dgm:pt>
    <dgm:pt modelId="{2D1FEE0E-1079-4BD8-A762-B7C42B65B6B1}" type="parTrans" cxnId="{2FDA785F-AE5B-4324-B24E-BC708C938641}">
      <dgm:prSet/>
      <dgm:spPr/>
      <dgm:t>
        <a:bodyPr/>
        <a:lstStyle/>
        <a:p>
          <a:endParaRPr lang="en-US"/>
        </a:p>
      </dgm:t>
    </dgm:pt>
    <dgm:pt modelId="{66C7D888-ED01-4779-B286-7A848F492DCD}" type="sibTrans" cxnId="{2FDA785F-AE5B-4324-B24E-BC708C938641}">
      <dgm:prSet/>
      <dgm:spPr/>
      <dgm:t>
        <a:bodyPr/>
        <a:lstStyle/>
        <a:p>
          <a:endParaRPr lang="en-US"/>
        </a:p>
      </dgm:t>
    </dgm:pt>
    <dgm:pt modelId="{8A933AE6-7008-4AD6-AD37-1194022EA772}">
      <dgm:prSet/>
      <dgm:spPr/>
      <dgm:t>
        <a:bodyPr/>
        <a:lstStyle/>
        <a:p>
          <a:r>
            <a:rPr lang="en-IN"/>
            <a:t>The management can easily get data for future reference.</a:t>
          </a:r>
          <a:endParaRPr lang="en-US"/>
        </a:p>
      </dgm:t>
    </dgm:pt>
    <dgm:pt modelId="{12A01675-2DAE-4CA9-BF22-EA4327044019}" type="parTrans" cxnId="{083AE539-29A6-43EF-A37C-45032316BC02}">
      <dgm:prSet/>
      <dgm:spPr/>
      <dgm:t>
        <a:bodyPr/>
        <a:lstStyle/>
        <a:p>
          <a:endParaRPr lang="en-US"/>
        </a:p>
      </dgm:t>
    </dgm:pt>
    <dgm:pt modelId="{85B4331B-2191-4C6B-AA3C-D9167E7CA01C}" type="sibTrans" cxnId="{083AE539-29A6-43EF-A37C-45032316BC02}">
      <dgm:prSet/>
      <dgm:spPr/>
      <dgm:t>
        <a:bodyPr/>
        <a:lstStyle/>
        <a:p>
          <a:endParaRPr lang="en-US"/>
        </a:p>
      </dgm:t>
    </dgm:pt>
    <dgm:pt modelId="{577D248E-B9CA-4B60-8F8B-53F40D50CEE2}" type="pres">
      <dgm:prSet presAssocID="{4A68CF83-3F05-4D0C-A726-3BABCB1E2D9D}" presName="outerComposite" presStyleCnt="0">
        <dgm:presLayoutVars>
          <dgm:chMax val="5"/>
          <dgm:dir/>
          <dgm:resizeHandles val="exact"/>
        </dgm:presLayoutVars>
      </dgm:prSet>
      <dgm:spPr/>
    </dgm:pt>
    <dgm:pt modelId="{043976A8-0E34-42A4-8DD5-71B975EF5C19}" type="pres">
      <dgm:prSet presAssocID="{4A68CF83-3F05-4D0C-A726-3BABCB1E2D9D}" presName="dummyMaxCanvas" presStyleCnt="0">
        <dgm:presLayoutVars/>
      </dgm:prSet>
      <dgm:spPr/>
    </dgm:pt>
    <dgm:pt modelId="{CD61DAC4-CF65-49FB-B118-BE9A6C694960}" type="pres">
      <dgm:prSet presAssocID="{4A68CF83-3F05-4D0C-A726-3BABCB1E2D9D}" presName="FourNodes_1" presStyleLbl="node1" presStyleIdx="0" presStyleCnt="4">
        <dgm:presLayoutVars>
          <dgm:bulletEnabled val="1"/>
        </dgm:presLayoutVars>
      </dgm:prSet>
      <dgm:spPr/>
    </dgm:pt>
    <dgm:pt modelId="{05E22704-E040-490D-9A2C-B49C567EB154}" type="pres">
      <dgm:prSet presAssocID="{4A68CF83-3F05-4D0C-A726-3BABCB1E2D9D}" presName="FourNodes_2" presStyleLbl="node1" presStyleIdx="1" presStyleCnt="4">
        <dgm:presLayoutVars>
          <dgm:bulletEnabled val="1"/>
        </dgm:presLayoutVars>
      </dgm:prSet>
      <dgm:spPr/>
    </dgm:pt>
    <dgm:pt modelId="{65C1C657-90D7-45A3-A7A7-9F0F153E92E0}" type="pres">
      <dgm:prSet presAssocID="{4A68CF83-3F05-4D0C-A726-3BABCB1E2D9D}" presName="FourNodes_3" presStyleLbl="node1" presStyleIdx="2" presStyleCnt="4">
        <dgm:presLayoutVars>
          <dgm:bulletEnabled val="1"/>
        </dgm:presLayoutVars>
      </dgm:prSet>
      <dgm:spPr/>
    </dgm:pt>
    <dgm:pt modelId="{79F8FD02-7C61-4888-9AA8-E5A8206D5A57}" type="pres">
      <dgm:prSet presAssocID="{4A68CF83-3F05-4D0C-A726-3BABCB1E2D9D}" presName="FourNodes_4" presStyleLbl="node1" presStyleIdx="3" presStyleCnt="4">
        <dgm:presLayoutVars>
          <dgm:bulletEnabled val="1"/>
        </dgm:presLayoutVars>
      </dgm:prSet>
      <dgm:spPr/>
    </dgm:pt>
    <dgm:pt modelId="{484ED604-49A9-415F-87E4-999041D07DF8}" type="pres">
      <dgm:prSet presAssocID="{4A68CF83-3F05-4D0C-A726-3BABCB1E2D9D}" presName="FourConn_1-2" presStyleLbl="fgAccFollowNode1" presStyleIdx="0" presStyleCnt="3">
        <dgm:presLayoutVars>
          <dgm:bulletEnabled val="1"/>
        </dgm:presLayoutVars>
      </dgm:prSet>
      <dgm:spPr/>
    </dgm:pt>
    <dgm:pt modelId="{FC4C769A-0433-4325-B81F-CF1221DE7345}" type="pres">
      <dgm:prSet presAssocID="{4A68CF83-3F05-4D0C-A726-3BABCB1E2D9D}" presName="FourConn_2-3" presStyleLbl="fgAccFollowNode1" presStyleIdx="1" presStyleCnt="3">
        <dgm:presLayoutVars>
          <dgm:bulletEnabled val="1"/>
        </dgm:presLayoutVars>
      </dgm:prSet>
      <dgm:spPr/>
    </dgm:pt>
    <dgm:pt modelId="{A776150F-BF1B-4A26-AC90-72239FA94BA1}" type="pres">
      <dgm:prSet presAssocID="{4A68CF83-3F05-4D0C-A726-3BABCB1E2D9D}" presName="FourConn_3-4" presStyleLbl="fgAccFollowNode1" presStyleIdx="2" presStyleCnt="3">
        <dgm:presLayoutVars>
          <dgm:bulletEnabled val="1"/>
        </dgm:presLayoutVars>
      </dgm:prSet>
      <dgm:spPr/>
    </dgm:pt>
    <dgm:pt modelId="{A45645DA-EA6B-463F-BF7D-42AC996F24D6}" type="pres">
      <dgm:prSet presAssocID="{4A68CF83-3F05-4D0C-A726-3BABCB1E2D9D}" presName="FourNodes_1_text" presStyleLbl="node1" presStyleIdx="3" presStyleCnt="4">
        <dgm:presLayoutVars>
          <dgm:bulletEnabled val="1"/>
        </dgm:presLayoutVars>
      </dgm:prSet>
      <dgm:spPr/>
    </dgm:pt>
    <dgm:pt modelId="{C6E1CE00-096B-43CF-B983-693AA41F38FB}" type="pres">
      <dgm:prSet presAssocID="{4A68CF83-3F05-4D0C-A726-3BABCB1E2D9D}" presName="FourNodes_2_text" presStyleLbl="node1" presStyleIdx="3" presStyleCnt="4">
        <dgm:presLayoutVars>
          <dgm:bulletEnabled val="1"/>
        </dgm:presLayoutVars>
      </dgm:prSet>
      <dgm:spPr/>
    </dgm:pt>
    <dgm:pt modelId="{5F2BD622-2F62-4AFE-A504-07092CC224DB}" type="pres">
      <dgm:prSet presAssocID="{4A68CF83-3F05-4D0C-A726-3BABCB1E2D9D}" presName="FourNodes_3_text" presStyleLbl="node1" presStyleIdx="3" presStyleCnt="4">
        <dgm:presLayoutVars>
          <dgm:bulletEnabled val="1"/>
        </dgm:presLayoutVars>
      </dgm:prSet>
      <dgm:spPr/>
    </dgm:pt>
    <dgm:pt modelId="{88FE515B-D145-4074-95D8-CC5D4590DB27}" type="pres">
      <dgm:prSet presAssocID="{4A68CF83-3F05-4D0C-A726-3BABCB1E2D9D}" presName="FourNodes_4_text" presStyleLbl="node1" presStyleIdx="3" presStyleCnt="4">
        <dgm:presLayoutVars>
          <dgm:bulletEnabled val="1"/>
        </dgm:presLayoutVars>
      </dgm:prSet>
      <dgm:spPr/>
    </dgm:pt>
  </dgm:ptLst>
  <dgm:cxnLst>
    <dgm:cxn modelId="{65F18C08-E6C8-4623-BDBE-AE085DCF9FE6}" type="presOf" srcId="{66C7D888-ED01-4779-B286-7A848F492DCD}" destId="{A776150F-BF1B-4A26-AC90-72239FA94BA1}" srcOrd="0" destOrd="0" presId="urn:microsoft.com/office/officeart/2005/8/layout/vProcess5"/>
    <dgm:cxn modelId="{F1E2BA0A-E5B9-4A0C-BC05-CA422E374735}" srcId="{4A68CF83-3F05-4D0C-A726-3BABCB1E2D9D}" destId="{866E917B-313E-48B2-9C8C-A59054D3F8D5}" srcOrd="0" destOrd="0" parTransId="{272CB603-9AE3-4425-8FED-1378D36DB48D}" sibTransId="{50AD1D69-19DC-4996-82AF-98B540A9446B}"/>
    <dgm:cxn modelId="{F7CE252A-2AA7-42F0-A4EE-07FE78AD278D}" type="presOf" srcId="{866E917B-313E-48B2-9C8C-A59054D3F8D5}" destId="{CD61DAC4-CF65-49FB-B118-BE9A6C694960}" srcOrd="0" destOrd="0" presId="urn:microsoft.com/office/officeart/2005/8/layout/vProcess5"/>
    <dgm:cxn modelId="{68B42D38-3B1F-4F58-B5BC-5C82F67F87D9}" type="presOf" srcId="{2A03F0B7-D349-47D2-9447-6896A2D018A2}" destId="{5F2BD622-2F62-4AFE-A504-07092CC224DB}" srcOrd="1" destOrd="0" presId="urn:microsoft.com/office/officeart/2005/8/layout/vProcess5"/>
    <dgm:cxn modelId="{083AE539-29A6-43EF-A37C-45032316BC02}" srcId="{4A68CF83-3F05-4D0C-A726-3BABCB1E2D9D}" destId="{8A933AE6-7008-4AD6-AD37-1194022EA772}" srcOrd="3" destOrd="0" parTransId="{12A01675-2DAE-4CA9-BF22-EA4327044019}" sibTransId="{85B4331B-2191-4C6B-AA3C-D9167E7CA01C}"/>
    <dgm:cxn modelId="{8DCD593D-1395-4525-B33A-6A065D1BAB2B}" type="presOf" srcId="{D63B5F0E-A13D-4999-861A-D4061F1B5DFE}" destId="{FC4C769A-0433-4325-B81F-CF1221DE7345}" srcOrd="0" destOrd="0" presId="urn:microsoft.com/office/officeart/2005/8/layout/vProcess5"/>
    <dgm:cxn modelId="{2FDA785F-AE5B-4324-B24E-BC708C938641}" srcId="{4A68CF83-3F05-4D0C-A726-3BABCB1E2D9D}" destId="{2A03F0B7-D349-47D2-9447-6896A2D018A2}" srcOrd="2" destOrd="0" parTransId="{2D1FEE0E-1079-4BD8-A762-B7C42B65B6B1}" sibTransId="{66C7D888-ED01-4779-B286-7A848F492DCD}"/>
    <dgm:cxn modelId="{247F0973-30D7-417E-8DA1-CFAD7FEA3E17}" type="presOf" srcId="{4A68CF83-3F05-4D0C-A726-3BABCB1E2D9D}" destId="{577D248E-B9CA-4B60-8F8B-53F40D50CEE2}" srcOrd="0" destOrd="0" presId="urn:microsoft.com/office/officeart/2005/8/layout/vProcess5"/>
    <dgm:cxn modelId="{CCE6A38C-2EAF-43F4-840B-C7B7D6F3E371}" type="presOf" srcId="{50AD1D69-19DC-4996-82AF-98B540A9446B}" destId="{484ED604-49A9-415F-87E4-999041D07DF8}" srcOrd="0" destOrd="0" presId="urn:microsoft.com/office/officeart/2005/8/layout/vProcess5"/>
    <dgm:cxn modelId="{51C4478F-4735-4391-9B14-2EFB45E0B5FA}" type="presOf" srcId="{866E917B-313E-48B2-9C8C-A59054D3F8D5}" destId="{A45645DA-EA6B-463F-BF7D-42AC996F24D6}" srcOrd="1" destOrd="0" presId="urn:microsoft.com/office/officeart/2005/8/layout/vProcess5"/>
    <dgm:cxn modelId="{FC07309F-D4A8-440C-AF2D-6C9E18D25DBF}" type="presOf" srcId="{2A03F0B7-D349-47D2-9447-6896A2D018A2}" destId="{65C1C657-90D7-45A3-A7A7-9F0F153E92E0}" srcOrd="0" destOrd="0" presId="urn:microsoft.com/office/officeart/2005/8/layout/vProcess5"/>
    <dgm:cxn modelId="{A1AA65AC-FD15-4373-A742-9B1666A2B1B5}" srcId="{4A68CF83-3F05-4D0C-A726-3BABCB1E2D9D}" destId="{F171E425-7444-4FCF-890A-D79DA60CF402}" srcOrd="1" destOrd="0" parTransId="{4B52EDB1-1FB1-4D58-B19B-7270B7AE3A35}" sibTransId="{D63B5F0E-A13D-4999-861A-D4061F1B5DFE}"/>
    <dgm:cxn modelId="{F1CB27B3-9DA1-44A1-ADBB-BB91D80425A0}" type="presOf" srcId="{8A933AE6-7008-4AD6-AD37-1194022EA772}" destId="{88FE515B-D145-4074-95D8-CC5D4590DB27}" srcOrd="1" destOrd="0" presId="urn:microsoft.com/office/officeart/2005/8/layout/vProcess5"/>
    <dgm:cxn modelId="{A567C2C9-4473-4907-90F0-F420E93C4512}" type="presOf" srcId="{F171E425-7444-4FCF-890A-D79DA60CF402}" destId="{C6E1CE00-096B-43CF-B983-693AA41F38FB}" srcOrd="1" destOrd="0" presId="urn:microsoft.com/office/officeart/2005/8/layout/vProcess5"/>
    <dgm:cxn modelId="{1AA9DCC9-337A-438B-AAF4-B68EF1BA1BA1}" type="presOf" srcId="{8A933AE6-7008-4AD6-AD37-1194022EA772}" destId="{79F8FD02-7C61-4888-9AA8-E5A8206D5A57}" srcOrd="0" destOrd="0" presId="urn:microsoft.com/office/officeart/2005/8/layout/vProcess5"/>
    <dgm:cxn modelId="{73133BFE-7BFD-40DD-B852-548F33779981}" type="presOf" srcId="{F171E425-7444-4FCF-890A-D79DA60CF402}" destId="{05E22704-E040-490D-9A2C-B49C567EB154}" srcOrd="0" destOrd="0" presId="urn:microsoft.com/office/officeart/2005/8/layout/vProcess5"/>
    <dgm:cxn modelId="{094123FD-1BD3-4CED-A406-A0FB98C3D941}" type="presParOf" srcId="{577D248E-B9CA-4B60-8F8B-53F40D50CEE2}" destId="{043976A8-0E34-42A4-8DD5-71B975EF5C19}" srcOrd="0" destOrd="0" presId="urn:microsoft.com/office/officeart/2005/8/layout/vProcess5"/>
    <dgm:cxn modelId="{D3EBEECF-875D-4EEF-8800-D64D57B4FF12}" type="presParOf" srcId="{577D248E-B9CA-4B60-8F8B-53F40D50CEE2}" destId="{CD61DAC4-CF65-49FB-B118-BE9A6C694960}" srcOrd="1" destOrd="0" presId="urn:microsoft.com/office/officeart/2005/8/layout/vProcess5"/>
    <dgm:cxn modelId="{94AEA1F4-1303-4D01-B7E3-50831D0CFCD6}" type="presParOf" srcId="{577D248E-B9CA-4B60-8F8B-53F40D50CEE2}" destId="{05E22704-E040-490D-9A2C-B49C567EB154}" srcOrd="2" destOrd="0" presId="urn:microsoft.com/office/officeart/2005/8/layout/vProcess5"/>
    <dgm:cxn modelId="{85EDAB0B-0948-40AF-9091-C624427B1899}" type="presParOf" srcId="{577D248E-B9CA-4B60-8F8B-53F40D50CEE2}" destId="{65C1C657-90D7-45A3-A7A7-9F0F153E92E0}" srcOrd="3" destOrd="0" presId="urn:microsoft.com/office/officeart/2005/8/layout/vProcess5"/>
    <dgm:cxn modelId="{BFAA3CA4-FCFC-4C1D-85B5-CCD249D23597}" type="presParOf" srcId="{577D248E-B9CA-4B60-8F8B-53F40D50CEE2}" destId="{79F8FD02-7C61-4888-9AA8-E5A8206D5A57}" srcOrd="4" destOrd="0" presId="urn:microsoft.com/office/officeart/2005/8/layout/vProcess5"/>
    <dgm:cxn modelId="{1A1D3395-A007-4B3F-A3C7-C815D33CD30D}" type="presParOf" srcId="{577D248E-B9CA-4B60-8F8B-53F40D50CEE2}" destId="{484ED604-49A9-415F-87E4-999041D07DF8}" srcOrd="5" destOrd="0" presId="urn:microsoft.com/office/officeart/2005/8/layout/vProcess5"/>
    <dgm:cxn modelId="{5E15503A-32F9-42C1-821F-6207E868DCFD}" type="presParOf" srcId="{577D248E-B9CA-4B60-8F8B-53F40D50CEE2}" destId="{FC4C769A-0433-4325-B81F-CF1221DE7345}" srcOrd="6" destOrd="0" presId="urn:microsoft.com/office/officeart/2005/8/layout/vProcess5"/>
    <dgm:cxn modelId="{2BBB5865-B607-4F1E-A210-7420B16CA02F}" type="presParOf" srcId="{577D248E-B9CA-4B60-8F8B-53F40D50CEE2}" destId="{A776150F-BF1B-4A26-AC90-72239FA94BA1}" srcOrd="7" destOrd="0" presId="urn:microsoft.com/office/officeart/2005/8/layout/vProcess5"/>
    <dgm:cxn modelId="{206F0F54-AB08-4FC8-BB5D-85B59B56F0B4}" type="presParOf" srcId="{577D248E-B9CA-4B60-8F8B-53F40D50CEE2}" destId="{A45645DA-EA6B-463F-BF7D-42AC996F24D6}" srcOrd="8" destOrd="0" presId="urn:microsoft.com/office/officeart/2005/8/layout/vProcess5"/>
    <dgm:cxn modelId="{5641D5BA-2A1A-4626-93E3-75A2E5C552D4}" type="presParOf" srcId="{577D248E-B9CA-4B60-8F8B-53F40D50CEE2}" destId="{C6E1CE00-096B-43CF-B983-693AA41F38FB}" srcOrd="9" destOrd="0" presId="urn:microsoft.com/office/officeart/2005/8/layout/vProcess5"/>
    <dgm:cxn modelId="{1C4371CE-F5DB-46F0-B23C-FD115E7CF1E4}" type="presParOf" srcId="{577D248E-B9CA-4B60-8F8B-53F40D50CEE2}" destId="{5F2BD622-2F62-4AFE-A504-07092CC224DB}" srcOrd="10" destOrd="0" presId="urn:microsoft.com/office/officeart/2005/8/layout/vProcess5"/>
    <dgm:cxn modelId="{F15593C2-C819-4394-9AEE-BA50FC7B332B}" type="presParOf" srcId="{577D248E-B9CA-4B60-8F8B-53F40D50CEE2}" destId="{88FE515B-D145-4074-95D8-CC5D4590DB27}"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B03267-9067-497B-80CF-937DA88FC13C}" type="doc">
      <dgm:prSet loTypeId="urn:microsoft.com/office/officeart/2005/8/layout/vList2" loCatId="list" qsTypeId="urn:microsoft.com/office/officeart/2005/8/quickstyle/simple4" qsCatId="simple" csTypeId="urn:microsoft.com/office/officeart/2005/8/colors/colorful1" csCatId="colorful" phldr="1"/>
      <dgm:spPr/>
      <dgm:t>
        <a:bodyPr/>
        <a:lstStyle/>
        <a:p>
          <a:endParaRPr lang="en-US"/>
        </a:p>
      </dgm:t>
    </dgm:pt>
    <dgm:pt modelId="{B2D93127-2C8B-4682-9763-E8B611C22D4E}">
      <dgm:prSet/>
      <dgm:spPr/>
      <dgm:t>
        <a:bodyPr/>
        <a:lstStyle/>
        <a:p>
          <a:r>
            <a:rPr lang="en-IN" b="1"/>
            <a:t>User Research:</a:t>
          </a:r>
          <a:r>
            <a:rPr lang="en-IN"/>
            <a:t> Document analysis helped to verify existing procedure ,Brain Stroming Helped to generate ideas for payment release methods.</a:t>
          </a:r>
          <a:endParaRPr lang="en-US"/>
        </a:p>
      </dgm:t>
    </dgm:pt>
    <dgm:pt modelId="{740ED8A9-A37A-4F2B-816B-718595C5C87B}" type="parTrans" cxnId="{D04000D8-3B26-4E79-B87D-9D7A5469FCD7}">
      <dgm:prSet/>
      <dgm:spPr/>
      <dgm:t>
        <a:bodyPr/>
        <a:lstStyle/>
        <a:p>
          <a:endParaRPr lang="en-US"/>
        </a:p>
      </dgm:t>
    </dgm:pt>
    <dgm:pt modelId="{32594F63-99AD-437C-862F-182441BCE015}" type="sibTrans" cxnId="{D04000D8-3B26-4E79-B87D-9D7A5469FCD7}">
      <dgm:prSet/>
      <dgm:spPr/>
      <dgm:t>
        <a:bodyPr/>
        <a:lstStyle/>
        <a:p>
          <a:endParaRPr lang="en-US"/>
        </a:p>
      </dgm:t>
    </dgm:pt>
    <dgm:pt modelId="{5A7A72EA-189B-4153-980B-EFED3BFCE787}">
      <dgm:prSet/>
      <dgm:spPr/>
      <dgm:t>
        <a:bodyPr/>
        <a:lstStyle/>
        <a:p>
          <a:r>
            <a:rPr lang="en-IN"/>
            <a:t>Interviews with operators,Stakeholders,Project managers helped to understand the project requirements, Stakeholders requirements and goals for the project.</a:t>
          </a:r>
          <a:endParaRPr lang="en-US"/>
        </a:p>
      </dgm:t>
    </dgm:pt>
    <dgm:pt modelId="{B1FFF641-8A83-4657-A94F-35743A5679E2}" type="parTrans" cxnId="{7427B8DE-B16A-4265-8333-89A55EDBD421}">
      <dgm:prSet/>
      <dgm:spPr/>
      <dgm:t>
        <a:bodyPr/>
        <a:lstStyle/>
        <a:p>
          <a:endParaRPr lang="en-US"/>
        </a:p>
      </dgm:t>
    </dgm:pt>
    <dgm:pt modelId="{F1FA4CDD-9377-49F2-AA20-B43524670E25}" type="sibTrans" cxnId="{7427B8DE-B16A-4265-8333-89A55EDBD421}">
      <dgm:prSet/>
      <dgm:spPr/>
      <dgm:t>
        <a:bodyPr/>
        <a:lstStyle/>
        <a:p>
          <a:endParaRPr lang="en-US"/>
        </a:p>
      </dgm:t>
    </dgm:pt>
    <dgm:pt modelId="{63E93C05-CC42-45DD-BB44-241881147F28}">
      <dgm:prSet/>
      <dgm:spPr/>
      <dgm:t>
        <a:bodyPr/>
        <a:lstStyle/>
        <a:p>
          <a:r>
            <a:rPr lang="en-IN" b="1"/>
            <a:t>RESOURCES REQUIRED:</a:t>
          </a:r>
          <a:r>
            <a:rPr lang="en-IN"/>
            <a:t>  Computers, Internet connectivity, LAN connections, Outlook Mailbox.</a:t>
          </a:r>
          <a:endParaRPr lang="en-US"/>
        </a:p>
      </dgm:t>
    </dgm:pt>
    <dgm:pt modelId="{43C2BEED-28C0-413A-91FB-5FAF165744FB}" type="parTrans" cxnId="{995AF7AA-00D4-4D80-9935-E7084FD56C1C}">
      <dgm:prSet/>
      <dgm:spPr/>
      <dgm:t>
        <a:bodyPr/>
        <a:lstStyle/>
        <a:p>
          <a:endParaRPr lang="en-US"/>
        </a:p>
      </dgm:t>
    </dgm:pt>
    <dgm:pt modelId="{D1914DE8-829D-42B2-A179-33ED41705B61}" type="sibTrans" cxnId="{995AF7AA-00D4-4D80-9935-E7084FD56C1C}">
      <dgm:prSet/>
      <dgm:spPr/>
      <dgm:t>
        <a:bodyPr/>
        <a:lstStyle/>
        <a:p>
          <a:endParaRPr lang="en-US"/>
        </a:p>
      </dgm:t>
    </dgm:pt>
    <dgm:pt modelId="{DD90DB52-36CC-414A-AEA2-3ACF50FCED52}" type="pres">
      <dgm:prSet presAssocID="{DDB03267-9067-497B-80CF-937DA88FC13C}" presName="linear" presStyleCnt="0">
        <dgm:presLayoutVars>
          <dgm:animLvl val="lvl"/>
          <dgm:resizeHandles val="exact"/>
        </dgm:presLayoutVars>
      </dgm:prSet>
      <dgm:spPr/>
    </dgm:pt>
    <dgm:pt modelId="{36E2AFE7-68C6-4DB0-9CA2-7E8DA73E6D24}" type="pres">
      <dgm:prSet presAssocID="{B2D93127-2C8B-4682-9763-E8B611C22D4E}" presName="parentText" presStyleLbl="node1" presStyleIdx="0" presStyleCnt="3">
        <dgm:presLayoutVars>
          <dgm:chMax val="0"/>
          <dgm:bulletEnabled val="1"/>
        </dgm:presLayoutVars>
      </dgm:prSet>
      <dgm:spPr/>
    </dgm:pt>
    <dgm:pt modelId="{4A4E4881-9A7F-4779-B575-8128FE3DB1F4}" type="pres">
      <dgm:prSet presAssocID="{32594F63-99AD-437C-862F-182441BCE015}" presName="spacer" presStyleCnt="0"/>
      <dgm:spPr/>
    </dgm:pt>
    <dgm:pt modelId="{55C2BA61-A147-4B5A-97A0-2AAFA9F058A8}" type="pres">
      <dgm:prSet presAssocID="{5A7A72EA-189B-4153-980B-EFED3BFCE787}" presName="parentText" presStyleLbl="node1" presStyleIdx="1" presStyleCnt="3">
        <dgm:presLayoutVars>
          <dgm:chMax val="0"/>
          <dgm:bulletEnabled val="1"/>
        </dgm:presLayoutVars>
      </dgm:prSet>
      <dgm:spPr/>
    </dgm:pt>
    <dgm:pt modelId="{37F94E9E-E1AF-4B9A-BE99-69225572C374}" type="pres">
      <dgm:prSet presAssocID="{F1FA4CDD-9377-49F2-AA20-B43524670E25}" presName="spacer" presStyleCnt="0"/>
      <dgm:spPr/>
    </dgm:pt>
    <dgm:pt modelId="{5956EA23-E27E-479D-A778-D4517C594153}" type="pres">
      <dgm:prSet presAssocID="{63E93C05-CC42-45DD-BB44-241881147F28}" presName="parentText" presStyleLbl="node1" presStyleIdx="2" presStyleCnt="3">
        <dgm:presLayoutVars>
          <dgm:chMax val="0"/>
          <dgm:bulletEnabled val="1"/>
        </dgm:presLayoutVars>
      </dgm:prSet>
      <dgm:spPr/>
    </dgm:pt>
  </dgm:ptLst>
  <dgm:cxnLst>
    <dgm:cxn modelId="{5A93444E-842C-4041-92D9-5549396FC90E}" type="presOf" srcId="{B2D93127-2C8B-4682-9763-E8B611C22D4E}" destId="{36E2AFE7-68C6-4DB0-9CA2-7E8DA73E6D24}" srcOrd="0" destOrd="0" presId="urn:microsoft.com/office/officeart/2005/8/layout/vList2"/>
    <dgm:cxn modelId="{13CF297E-DB3F-4AB7-A98D-F194576D91A6}" type="presOf" srcId="{5A7A72EA-189B-4153-980B-EFED3BFCE787}" destId="{55C2BA61-A147-4B5A-97A0-2AAFA9F058A8}" srcOrd="0" destOrd="0" presId="urn:microsoft.com/office/officeart/2005/8/layout/vList2"/>
    <dgm:cxn modelId="{995AF7AA-00D4-4D80-9935-E7084FD56C1C}" srcId="{DDB03267-9067-497B-80CF-937DA88FC13C}" destId="{63E93C05-CC42-45DD-BB44-241881147F28}" srcOrd="2" destOrd="0" parTransId="{43C2BEED-28C0-413A-91FB-5FAF165744FB}" sibTransId="{D1914DE8-829D-42B2-A179-33ED41705B61}"/>
    <dgm:cxn modelId="{D04000D8-3B26-4E79-B87D-9D7A5469FCD7}" srcId="{DDB03267-9067-497B-80CF-937DA88FC13C}" destId="{B2D93127-2C8B-4682-9763-E8B611C22D4E}" srcOrd="0" destOrd="0" parTransId="{740ED8A9-A37A-4F2B-816B-718595C5C87B}" sibTransId="{32594F63-99AD-437C-862F-182441BCE015}"/>
    <dgm:cxn modelId="{7427B8DE-B16A-4265-8333-89A55EDBD421}" srcId="{DDB03267-9067-497B-80CF-937DA88FC13C}" destId="{5A7A72EA-189B-4153-980B-EFED3BFCE787}" srcOrd="1" destOrd="0" parTransId="{B1FFF641-8A83-4657-A94F-35743A5679E2}" sibTransId="{F1FA4CDD-9377-49F2-AA20-B43524670E25}"/>
    <dgm:cxn modelId="{3DE42CEB-2899-45C6-B1C5-52CB48675E7A}" type="presOf" srcId="{63E93C05-CC42-45DD-BB44-241881147F28}" destId="{5956EA23-E27E-479D-A778-D4517C594153}" srcOrd="0" destOrd="0" presId="urn:microsoft.com/office/officeart/2005/8/layout/vList2"/>
    <dgm:cxn modelId="{8BF9A8FF-AD8B-404D-AF5E-E5FBB9E6F324}" type="presOf" srcId="{DDB03267-9067-497B-80CF-937DA88FC13C}" destId="{DD90DB52-36CC-414A-AEA2-3ACF50FCED52}" srcOrd="0" destOrd="0" presId="urn:microsoft.com/office/officeart/2005/8/layout/vList2"/>
    <dgm:cxn modelId="{6FA8FA42-5B02-489E-9DDD-BF35EB794D98}" type="presParOf" srcId="{DD90DB52-36CC-414A-AEA2-3ACF50FCED52}" destId="{36E2AFE7-68C6-4DB0-9CA2-7E8DA73E6D24}" srcOrd="0" destOrd="0" presId="urn:microsoft.com/office/officeart/2005/8/layout/vList2"/>
    <dgm:cxn modelId="{DDF5CD5B-A957-42D2-A38D-CA6792FE57BF}" type="presParOf" srcId="{DD90DB52-36CC-414A-AEA2-3ACF50FCED52}" destId="{4A4E4881-9A7F-4779-B575-8128FE3DB1F4}" srcOrd="1" destOrd="0" presId="urn:microsoft.com/office/officeart/2005/8/layout/vList2"/>
    <dgm:cxn modelId="{8E5C9B95-BA24-40DD-BB43-98DD2BB119B5}" type="presParOf" srcId="{DD90DB52-36CC-414A-AEA2-3ACF50FCED52}" destId="{55C2BA61-A147-4B5A-97A0-2AAFA9F058A8}" srcOrd="2" destOrd="0" presId="urn:microsoft.com/office/officeart/2005/8/layout/vList2"/>
    <dgm:cxn modelId="{A0F7BDF9-4D47-46B4-8DB3-FF7E038CE406}" type="presParOf" srcId="{DD90DB52-36CC-414A-AEA2-3ACF50FCED52}" destId="{37F94E9E-E1AF-4B9A-BE99-69225572C374}" srcOrd="3" destOrd="0" presId="urn:microsoft.com/office/officeart/2005/8/layout/vList2"/>
    <dgm:cxn modelId="{F91FDF82-DE37-415B-828B-0166FCD983C3}" type="presParOf" srcId="{DD90DB52-36CC-414A-AEA2-3ACF50FCED52}" destId="{5956EA23-E27E-479D-A778-D4517C594153}"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813C0A-CA5A-4987-9D32-D537453DBD21}"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C7A5E6E6-6D7C-4329-ACD8-730B97735CB5}">
      <dgm:prSet/>
      <dgm:spPr/>
      <dgm:t>
        <a:bodyPr/>
        <a:lstStyle/>
        <a:p>
          <a:r>
            <a:rPr lang="en-IN"/>
            <a:t>Project Manager: Odette Boire </a:t>
          </a:r>
          <a:endParaRPr lang="en-US"/>
        </a:p>
      </dgm:t>
    </dgm:pt>
    <dgm:pt modelId="{4265A6E0-BB42-4085-8318-449350254416}" type="parTrans" cxnId="{B90FE7FD-C6D8-4DBB-8834-6B489241084D}">
      <dgm:prSet/>
      <dgm:spPr/>
      <dgm:t>
        <a:bodyPr/>
        <a:lstStyle/>
        <a:p>
          <a:endParaRPr lang="en-US"/>
        </a:p>
      </dgm:t>
    </dgm:pt>
    <dgm:pt modelId="{12AC7E32-700B-49DB-BC32-7F075BDFF122}" type="sibTrans" cxnId="{B90FE7FD-C6D8-4DBB-8834-6B489241084D}">
      <dgm:prSet/>
      <dgm:spPr/>
      <dgm:t>
        <a:bodyPr/>
        <a:lstStyle/>
        <a:p>
          <a:endParaRPr lang="en-US"/>
        </a:p>
      </dgm:t>
    </dgm:pt>
    <dgm:pt modelId="{EDF5594E-D493-4FBA-BAF2-9E7DCC99319F}">
      <dgm:prSet/>
      <dgm:spPr/>
      <dgm:t>
        <a:bodyPr/>
        <a:lstStyle/>
        <a:p>
          <a:r>
            <a:rPr lang="en-IN"/>
            <a:t>Developer: Konad</a:t>
          </a:r>
          <a:endParaRPr lang="en-US"/>
        </a:p>
      </dgm:t>
    </dgm:pt>
    <dgm:pt modelId="{9C7980F6-943F-4273-B933-CC8C4B66DB74}" type="parTrans" cxnId="{3AF9D0A3-40C8-4EA1-A843-7BB724C8A469}">
      <dgm:prSet/>
      <dgm:spPr/>
      <dgm:t>
        <a:bodyPr/>
        <a:lstStyle/>
        <a:p>
          <a:endParaRPr lang="en-US"/>
        </a:p>
      </dgm:t>
    </dgm:pt>
    <dgm:pt modelId="{D032D985-5032-43F4-9198-C677317B64BA}" type="sibTrans" cxnId="{3AF9D0A3-40C8-4EA1-A843-7BB724C8A469}">
      <dgm:prSet/>
      <dgm:spPr/>
      <dgm:t>
        <a:bodyPr/>
        <a:lstStyle/>
        <a:p>
          <a:endParaRPr lang="en-US"/>
        </a:p>
      </dgm:t>
    </dgm:pt>
    <dgm:pt modelId="{537E0DD0-291E-476C-9AB1-A679FAEC48A8}">
      <dgm:prSet/>
      <dgm:spPr/>
      <dgm:t>
        <a:bodyPr/>
        <a:lstStyle/>
        <a:p>
          <a:r>
            <a:rPr lang="en-IN"/>
            <a:t>Support: Andrew Joseph</a:t>
          </a:r>
          <a:endParaRPr lang="en-US"/>
        </a:p>
      </dgm:t>
    </dgm:pt>
    <dgm:pt modelId="{4AB4DC49-5A3E-4314-AEF0-CD824CD2462A}" type="parTrans" cxnId="{35160985-08A5-4284-9030-E192BCEC033D}">
      <dgm:prSet/>
      <dgm:spPr/>
      <dgm:t>
        <a:bodyPr/>
        <a:lstStyle/>
        <a:p>
          <a:endParaRPr lang="en-US"/>
        </a:p>
      </dgm:t>
    </dgm:pt>
    <dgm:pt modelId="{5E735E94-4445-4358-9973-79621E9BEA57}" type="sibTrans" cxnId="{35160985-08A5-4284-9030-E192BCEC033D}">
      <dgm:prSet/>
      <dgm:spPr/>
      <dgm:t>
        <a:bodyPr/>
        <a:lstStyle/>
        <a:p>
          <a:endParaRPr lang="en-US"/>
        </a:p>
      </dgm:t>
    </dgm:pt>
    <dgm:pt modelId="{015D6B2A-EB10-4A6E-8DAB-6B95A9333272}">
      <dgm:prSet/>
      <dgm:spPr/>
      <dgm:t>
        <a:bodyPr/>
        <a:lstStyle/>
        <a:p>
          <a:r>
            <a:rPr lang="en-IN"/>
            <a:t>QA: Nadine Ahamed</a:t>
          </a:r>
          <a:endParaRPr lang="en-US"/>
        </a:p>
      </dgm:t>
    </dgm:pt>
    <dgm:pt modelId="{A1C7A6E8-7A45-4FF6-ADBD-BE3C2DE60CE1}" type="parTrans" cxnId="{A283BCC3-4D53-4B57-A478-9ABD4CFF58ED}">
      <dgm:prSet/>
      <dgm:spPr/>
      <dgm:t>
        <a:bodyPr/>
        <a:lstStyle/>
        <a:p>
          <a:endParaRPr lang="en-US"/>
        </a:p>
      </dgm:t>
    </dgm:pt>
    <dgm:pt modelId="{41093024-661A-4CB6-BC10-15CF1DA48109}" type="sibTrans" cxnId="{A283BCC3-4D53-4B57-A478-9ABD4CFF58ED}">
      <dgm:prSet/>
      <dgm:spPr/>
      <dgm:t>
        <a:bodyPr/>
        <a:lstStyle/>
        <a:p>
          <a:endParaRPr lang="en-US"/>
        </a:p>
      </dgm:t>
    </dgm:pt>
    <dgm:pt modelId="{8ED6C345-BEE6-4431-B284-7FFA805A707C}">
      <dgm:prSet/>
      <dgm:spPr/>
      <dgm:t>
        <a:bodyPr/>
        <a:lstStyle/>
        <a:p>
          <a:r>
            <a:rPr lang="en-IN"/>
            <a:t>BA: Piyali Chaudhuri</a:t>
          </a:r>
          <a:endParaRPr lang="en-US"/>
        </a:p>
      </dgm:t>
    </dgm:pt>
    <dgm:pt modelId="{F5D37923-0339-4E6E-AE30-048FB8FE6A39}" type="parTrans" cxnId="{43ECEC6F-4BA7-4F0B-B5E4-44E3E2D3C744}">
      <dgm:prSet/>
      <dgm:spPr/>
      <dgm:t>
        <a:bodyPr/>
        <a:lstStyle/>
        <a:p>
          <a:endParaRPr lang="en-US"/>
        </a:p>
      </dgm:t>
    </dgm:pt>
    <dgm:pt modelId="{8AA8E5A8-FC5A-4A52-8DC7-CBA1EE2A5BAC}" type="sibTrans" cxnId="{43ECEC6F-4BA7-4F0B-B5E4-44E3E2D3C744}">
      <dgm:prSet/>
      <dgm:spPr/>
      <dgm:t>
        <a:bodyPr/>
        <a:lstStyle/>
        <a:p>
          <a:endParaRPr lang="en-US"/>
        </a:p>
      </dgm:t>
    </dgm:pt>
    <dgm:pt modelId="{7D684755-05D2-4001-8104-E929499F423A}">
      <dgm:prSet/>
      <dgm:spPr/>
      <dgm:t>
        <a:bodyPr/>
        <a:lstStyle/>
        <a:p>
          <a:r>
            <a:rPr lang="en-IN"/>
            <a:t>Timeline</a:t>
          </a:r>
          <a:r>
            <a:rPr lang="en-IN" b="1"/>
            <a:t>:</a:t>
          </a:r>
          <a:r>
            <a:rPr lang="en-IN"/>
            <a:t>1.5 Months.</a:t>
          </a:r>
          <a:endParaRPr lang="en-US"/>
        </a:p>
      </dgm:t>
    </dgm:pt>
    <dgm:pt modelId="{EC4CFD99-A1EE-4DFC-B5FA-642961EB237E}" type="parTrans" cxnId="{A2A32263-8700-4ED9-B9DB-EBEA8535834A}">
      <dgm:prSet/>
      <dgm:spPr/>
      <dgm:t>
        <a:bodyPr/>
        <a:lstStyle/>
        <a:p>
          <a:endParaRPr lang="en-US"/>
        </a:p>
      </dgm:t>
    </dgm:pt>
    <dgm:pt modelId="{7D673197-CBEF-4A96-B722-DE7B91CC4C41}" type="sibTrans" cxnId="{A2A32263-8700-4ED9-B9DB-EBEA8535834A}">
      <dgm:prSet/>
      <dgm:spPr/>
      <dgm:t>
        <a:bodyPr/>
        <a:lstStyle/>
        <a:p>
          <a:endParaRPr lang="en-US"/>
        </a:p>
      </dgm:t>
    </dgm:pt>
    <dgm:pt modelId="{B10149CF-E31D-4848-A669-873E55E25892}" type="pres">
      <dgm:prSet presAssocID="{55813C0A-CA5A-4987-9D32-D537453DBD21}" presName="diagram" presStyleCnt="0">
        <dgm:presLayoutVars>
          <dgm:dir/>
          <dgm:resizeHandles val="exact"/>
        </dgm:presLayoutVars>
      </dgm:prSet>
      <dgm:spPr/>
    </dgm:pt>
    <dgm:pt modelId="{B85C7BDD-FA7E-43D4-BF58-F7F198E19429}" type="pres">
      <dgm:prSet presAssocID="{C7A5E6E6-6D7C-4329-ACD8-730B97735CB5}" presName="node" presStyleLbl="node1" presStyleIdx="0" presStyleCnt="6">
        <dgm:presLayoutVars>
          <dgm:bulletEnabled val="1"/>
        </dgm:presLayoutVars>
      </dgm:prSet>
      <dgm:spPr/>
    </dgm:pt>
    <dgm:pt modelId="{E636E3B7-4001-4A66-A647-77370D22D061}" type="pres">
      <dgm:prSet presAssocID="{12AC7E32-700B-49DB-BC32-7F075BDFF122}" presName="sibTrans" presStyleCnt="0"/>
      <dgm:spPr/>
    </dgm:pt>
    <dgm:pt modelId="{097C3B03-234B-4118-A19A-9082EFE7A3A6}" type="pres">
      <dgm:prSet presAssocID="{EDF5594E-D493-4FBA-BAF2-9E7DCC99319F}" presName="node" presStyleLbl="node1" presStyleIdx="1" presStyleCnt="6">
        <dgm:presLayoutVars>
          <dgm:bulletEnabled val="1"/>
        </dgm:presLayoutVars>
      </dgm:prSet>
      <dgm:spPr/>
    </dgm:pt>
    <dgm:pt modelId="{87F7024C-F979-4229-9BBE-313CACDDF1F4}" type="pres">
      <dgm:prSet presAssocID="{D032D985-5032-43F4-9198-C677317B64BA}" presName="sibTrans" presStyleCnt="0"/>
      <dgm:spPr/>
    </dgm:pt>
    <dgm:pt modelId="{AE943D90-300C-410F-8B02-4458C00E909E}" type="pres">
      <dgm:prSet presAssocID="{537E0DD0-291E-476C-9AB1-A679FAEC48A8}" presName="node" presStyleLbl="node1" presStyleIdx="2" presStyleCnt="6">
        <dgm:presLayoutVars>
          <dgm:bulletEnabled val="1"/>
        </dgm:presLayoutVars>
      </dgm:prSet>
      <dgm:spPr/>
    </dgm:pt>
    <dgm:pt modelId="{BD39520F-0934-4D0C-84B9-727D0B7CC604}" type="pres">
      <dgm:prSet presAssocID="{5E735E94-4445-4358-9973-79621E9BEA57}" presName="sibTrans" presStyleCnt="0"/>
      <dgm:spPr/>
    </dgm:pt>
    <dgm:pt modelId="{82132EFE-ABB6-4145-A187-A6823BF329E9}" type="pres">
      <dgm:prSet presAssocID="{015D6B2A-EB10-4A6E-8DAB-6B95A9333272}" presName="node" presStyleLbl="node1" presStyleIdx="3" presStyleCnt="6">
        <dgm:presLayoutVars>
          <dgm:bulletEnabled val="1"/>
        </dgm:presLayoutVars>
      </dgm:prSet>
      <dgm:spPr/>
    </dgm:pt>
    <dgm:pt modelId="{CEE25ED9-1B81-4536-9D22-43D915F1FB5C}" type="pres">
      <dgm:prSet presAssocID="{41093024-661A-4CB6-BC10-15CF1DA48109}" presName="sibTrans" presStyleCnt="0"/>
      <dgm:spPr/>
    </dgm:pt>
    <dgm:pt modelId="{0B53B244-C091-4FC5-928A-AC3AB8AA34BA}" type="pres">
      <dgm:prSet presAssocID="{8ED6C345-BEE6-4431-B284-7FFA805A707C}" presName="node" presStyleLbl="node1" presStyleIdx="4" presStyleCnt="6">
        <dgm:presLayoutVars>
          <dgm:bulletEnabled val="1"/>
        </dgm:presLayoutVars>
      </dgm:prSet>
      <dgm:spPr/>
    </dgm:pt>
    <dgm:pt modelId="{03F5A85D-8A33-4929-A471-5C2AFFA30E69}" type="pres">
      <dgm:prSet presAssocID="{8AA8E5A8-FC5A-4A52-8DC7-CBA1EE2A5BAC}" presName="sibTrans" presStyleCnt="0"/>
      <dgm:spPr/>
    </dgm:pt>
    <dgm:pt modelId="{8E342384-6B01-438B-80BF-DF8ED693F5C6}" type="pres">
      <dgm:prSet presAssocID="{7D684755-05D2-4001-8104-E929499F423A}" presName="node" presStyleLbl="node1" presStyleIdx="5" presStyleCnt="6">
        <dgm:presLayoutVars>
          <dgm:bulletEnabled val="1"/>
        </dgm:presLayoutVars>
      </dgm:prSet>
      <dgm:spPr/>
    </dgm:pt>
  </dgm:ptLst>
  <dgm:cxnLst>
    <dgm:cxn modelId="{8C352C60-627A-4DCA-9A5B-4635C2819571}" type="presOf" srcId="{8ED6C345-BEE6-4431-B284-7FFA805A707C}" destId="{0B53B244-C091-4FC5-928A-AC3AB8AA34BA}" srcOrd="0" destOrd="0" presId="urn:microsoft.com/office/officeart/2005/8/layout/default"/>
    <dgm:cxn modelId="{A2A32263-8700-4ED9-B9DB-EBEA8535834A}" srcId="{55813C0A-CA5A-4987-9D32-D537453DBD21}" destId="{7D684755-05D2-4001-8104-E929499F423A}" srcOrd="5" destOrd="0" parTransId="{EC4CFD99-A1EE-4DFC-B5FA-642961EB237E}" sibTransId="{7D673197-CBEF-4A96-B722-DE7B91CC4C41}"/>
    <dgm:cxn modelId="{863E5B69-3E5B-4340-9369-C2A76BF3DC3C}" type="presOf" srcId="{EDF5594E-D493-4FBA-BAF2-9E7DCC99319F}" destId="{097C3B03-234B-4118-A19A-9082EFE7A3A6}" srcOrd="0" destOrd="0" presId="urn:microsoft.com/office/officeart/2005/8/layout/default"/>
    <dgm:cxn modelId="{89CA046E-E086-43B7-9FAF-77AA907692D8}" type="presOf" srcId="{537E0DD0-291E-476C-9AB1-A679FAEC48A8}" destId="{AE943D90-300C-410F-8B02-4458C00E909E}" srcOrd="0" destOrd="0" presId="urn:microsoft.com/office/officeart/2005/8/layout/default"/>
    <dgm:cxn modelId="{43ECEC6F-4BA7-4F0B-B5E4-44E3E2D3C744}" srcId="{55813C0A-CA5A-4987-9D32-D537453DBD21}" destId="{8ED6C345-BEE6-4431-B284-7FFA805A707C}" srcOrd="4" destOrd="0" parTransId="{F5D37923-0339-4E6E-AE30-048FB8FE6A39}" sibTransId="{8AA8E5A8-FC5A-4A52-8DC7-CBA1EE2A5BAC}"/>
    <dgm:cxn modelId="{35160985-08A5-4284-9030-E192BCEC033D}" srcId="{55813C0A-CA5A-4987-9D32-D537453DBD21}" destId="{537E0DD0-291E-476C-9AB1-A679FAEC48A8}" srcOrd="2" destOrd="0" parTransId="{4AB4DC49-5A3E-4314-AEF0-CD824CD2462A}" sibTransId="{5E735E94-4445-4358-9973-79621E9BEA57}"/>
    <dgm:cxn modelId="{33A6EC96-9012-4334-B8C9-955181C701BB}" type="presOf" srcId="{55813C0A-CA5A-4987-9D32-D537453DBD21}" destId="{B10149CF-E31D-4848-A669-873E55E25892}" srcOrd="0" destOrd="0" presId="urn:microsoft.com/office/officeart/2005/8/layout/default"/>
    <dgm:cxn modelId="{3AF9D0A3-40C8-4EA1-A843-7BB724C8A469}" srcId="{55813C0A-CA5A-4987-9D32-D537453DBD21}" destId="{EDF5594E-D493-4FBA-BAF2-9E7DCC99319F}" srcOrd="1" destOrd="0" parTransId="{9C7980F6-943F-4273-B933-CC8C4B66DB74}" sibTransId="{D032D985-5032-43F4-9198-C677317B64BA}"/>
    <dgm:cxn modelId="{663EAAC1-7BFA-4C96-B601-C9CCC32C9643}" type="presOf" srcId="{7D684755-05D2-4001-8104-E929499F423A}" destId="{8E342384-6B01-438B-80BF-DF8ED693F5C6}" srcOrd="0" destOrd="0" presId="urn:microsoft.com/office/officeart/2005/8/layout/default"/>
    <dgm:cxn modelId="{A283BCC3-4D53-4B57-A478-9ABD4CFF58ED}" srcId="{55813C0A-CA5A-4987-9D32-D537453DBD21}" destId="{015D6B2A-EB10-4A6E-8DAB-6B95A9333272}" srcOrd="3" destOrd="0" parTransId="{A1C7A6E8-7A45-4FF6-ADBD-BE3C2DE60CE1}" sibTransId="{41093024-661A-4CB6-BC10-15CF1DA48109}"/>
    <dgm:cxn modelId="{D6435EC7-7FBB-4768-B71E-E0093D7101BB}" type="presOf" srcId="{C7A5E6E6-6D7C-4329-ACD8-730B97735CB5}" destId="{B85C7BDD-FA7E-43D4-BF58-F7F198E19429}" srcOrd="0" destOrd="0" presId="urn:microsoft.com/office/officeart/2005/8/layout/default"/>
    <dgm:cxn modelId="{38775AF9-F87D-40B1-A86D-7DBC752ACF3F}" type="presOf" srcId="{015D6B2A-EB10-4A6E-8DAB-6B95A9333272}" destId="{82132EFE-ABB6-4145-A187-A6823BF329E9}" srcOrd="0" destOrd="0" presId="urn:microsoft.com/office/officeart/2005/8/layout/default"/>
    <dgm:cxn modelId="{B90FE7FD-C6D8-4DBB-8834-6B489241084D}" srcId="{55813C0A-CA5A-4987-9D32-D537453DBD21}" destId="{C7A5E6E6-6D7C-4329-ACD8-730B97735CB5}" srcOrd="0" destOrd="0" parTransId="{4265A6E0-BB42-4085-8318-449350254416}" sibTransId="{12AC7E32-700B-49DB-BC32-7F075BDFF122}"/>
    <dgm:cxn modelId="{6A5185C4-2B1A-4874-9B63-929AA6CE4E02}" type="presParOf" srcId="{B10149CF-E31D-4848-A669-873E55E25892}" destId="{B85C7BDD-FA7E-43D4-BF58-F7F198E19429}" srcOrd="0" destOrd="0" presId="urn:microsoft.com/office/officeart/2005/8/layout/default"/>
    <dgm:cxn modelId="{AA831188-5F15-4A11-8DC1-01F61254339B}" type="presParOf" srcId="{B10149CF-E31D-4848-A669-873E55E25892}" destId="{E636E3B7-4001-4A66-A647-77370D22D061}" srcOrd="1" destOrd="0" presId="urn:microsoft.com/office/officeart/2005/8/layout/default"/>
    <dgm:cxn modelId="{53779A3B-F65E-4468-88B9-A88FA1A2067A}" type="presParOf" srcId="{B10149CF-E31D-4848-A669-873E55E25892}" destId="{097C3B03-234B-4118-A19A-9082EFE7A3A6}" srcOrd="2" destOrd="0" presId="urn:microsoft.com/office/officeart/2005/8/layout/default"/>
    <dgm:cxn modelId="{975E7590-9EE7-4215-A3AC-613C332E60E2}" type="presParOf" srcId="{B10149CF-E31D-4848-A669-873E55E25892}" destId="{87F7024C-F979-4229-9BBE-313CACDDF1F4}" srcOrd="3" destOrd="0" presId="urn:microsoft.com/office/officeart/2005/8/layout/default"/>
    <dgm:cxn modelId="{4C931AF9-D954-4D5C-B4AB-551E3B21E0A3}" type="presParOf" srcId="{B10149CF-E31D-4848-A669-873E55E25892}" destId="{AE943D90-300C-410F-8B02-4458C00E909E}" srcOrd="4" destOrd="0" presId="urn:microsoft.com/office/officeart/2005/8/layout/default"/>
    <dgm:cxn modelId="{B7E36C38-D7FD-410B-AE0E-9B2631230168}" type="presParOf" srcId="{B10149CF-E31D-4848-A669-873E55E25892}" destId="{BD39520F-0934-4D0C-84B9-727D0B7CC604}" srcOrd="5" destOrd="0" presId="urn:microsoft.com/office/officeart/2005/8/layout/default"/>
    <dgm:cxn modelId="{5E542DA8-E62C-425F-8464-491A140C5371}" type="presParOf" srcId="{B10149CF-E31D-4848-A669-873E55E25892}" destId="{82132EFE-ABB6-4145-A187-A6823BF329E9}" srcOrd="6" destOrd="0" presId="urn:microsoft.com/office/officeart/2005/8/layout/default"/>
    <dgm:cxn modelId="{7534A91C-D9AF-4D16-B3D2-138B0AF9CCAF}" type="presParOf" srcId="{B10149CF-E31D-4848-A669-873E55E25892}" destId="{CEE25ED9-1B81-4536-9D22-43D915F1FB5C}" srcOrd="7" destOrd="0" presId="urn:microsoft.com/office/officeart/2005/8/layout/default"/>
    <dgm:cxn modelId="{4205F1DC-1295-4921-BE97-1F00BB562E61}" type="presParOf" srcId="{B10149CF-E31D-4848-A669-873E55E25892}" destId="{0B53B244-C091-4FC5-928A-AC3AB8AA34BA}" srcOrd="8" destOrd="0" presId="urn:microsoft.com/office/officeart/2005/8/layout/default"/>
    <dgm:cxn modelId="{42694FCC-DBD1-4A81-BB90-175D92D4642D}" type="presParOf" srcId="{B10149CF-E31D-4848-A669-873E55E25892}" destId="{03F5A85D-8A33-4929-A471-5C2AFFA30E69}" srcOrd="9" destOrd="0" presId="urn:microsoft.com/office/officeart/2005/8/layout/default"/>
    <dgm:cxn modelId="{BFD549EA-D03A-4B09-88DD-76665AE5E016}" type="presParOf" srcId="{B10149CF-E31D-4848-A669-873E55E25892}" destId="{8E342384-6B01-438B-80BF-DF8ED693F5C6}"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F7DE15-EC54-4395-B958-DA025B25EF11}"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6881BA4A-F0C1-4627-9444-D6F4D7E2B46F}">
      <dgm:prSet/>
      <dgm:spPr/>
      <dgm:t>
        <a:bodyPr/>
        <a:lstStyle/>
        <a:p>
          <a:pPr>
            <a:lnSpc>
              <a:spcPct val="100000"/>
            </a:lnSpc>
          </a:pPr>
          <a:r>
            <a:rPr lang="en-IN"/>
            <a:t>1) Low cost of operations</a:t>
          </a:r>
          <a:endParaRPr lang="en-US"/>
        </a:p>
      </dgm:t>
    </dgm:pt>
    <dgm:pt modelId="{80677775-DBF5-4EDB-BC03-28698CF2DE04}" type="parTrans" cxnId="{D4AEA71C-4618-48E9-8D34-9A1D336F152D}">
      <dgm:prSet/>
      <dgm:spPr/>
      <dgm:t>
        <a:bodyPr/>
        <a:lstStyle/>
        <a:p>
          <a:endParaRPr lang="en-US"/>
        </a:p>
      </dgm:t>
    </dgm:pt>
    <dgm:pt modelId="{4467D787-EFC8-496A-AF16-42A0003A008C}" type="sibTrans" cxnId="{D4AEA71C-4618-48E9-8D34-9A1D336F152D}">
      <dgm:prSet/>
      <dgm:spPr/>
      <dgm:t>
        <a:bodyPr/>
        <a:lstStyle/>
        <a:p>
          <a:endParaRPr lang="en-US"/>
        </a:p>
      </dgm:t>
    </dgm:pt>
    <dgm:pt modelId="{89174B8E-551B-4BA8-A25B-D479D1CF0BAD}">
      <dgm:prSet/>
      <dgm:spPr/>
      <dgm:t>
        <a:bodyPr/>
        <a:lstStyle/>
        <a:p>
          <a:pPr>
            <a:lnSpc>
              <a:spcPct val="100000"/>
            </a:lnSpc>
          </a:pPr>
          <a:r>
            <a:rPr lang="en-IN"/>
            <a:t>2) Improvement in customer services </a:t>
          </a:r>
          <a:endParaRPr lang="en-US"/>
        </a:p>
      </dgm:t>
    </dgm:pt>
    <dgm:pt modelId="{F0527BBD-3D4B-42AC-BBB9-6AB9B617A06B}" type="parTrans" cxnId="{20EFF382-E1FA-4996-A89D-C18B39A35136}">
      <dgm:prSet/>
      <dgm:spPr/>
      <dgm:t>
        <a:bodyPr/>
        <a:lstStyle/>
        <a:p>
          <a:endParaRPr lang="en-US"/>
        </a:p>
      </dgm:t>
    </dgm:pt>
    <dgm:pt modelId="{3BC79EB2-D331-4C06-95DC-75A2FAD782BE}" type="sibTrans" cxnId="{20EFF382-E1FA-4996-A89D-C18B39A35136}">
      <dgm:prSet/>
      <dgm:spPr/>
      <dgm:t>
        <a:bodyPr/>
        <a:lstStyle/>
        <a:p>
          <a:endParaRPr lang="en-US"/>
        </a:p>
      </dgm:t>
    </dgm:pt>
    <dgm:pt modelId="{C4462E91-5F44-4BE2-B4D6-604B0271AD42}">
      <dgm:prSet/>
      <dgm:spPr/>
      <dgm:t>
        <a:bodyPr/>
        <a:lstStyle/>
        <a:p>
          <a:pPr>
            <a:lnSpc>
              <a:spcPct val="100000"/>
            </a:lnSpc>
          </a:pPr>
          <a:r>
            <a:rPr lang="en-IN"/>
            <a:t>3) Efficiency in funds management</a:t>
          </a:r>
          <a:endParaRPr lang="en-US"/>
        </a:p>
      </dgm:t>
    </dgm:pt>
    <dgm:pt modelId="{390FCD60-1CC8-4A58-B6ED-9DEA63109634}" type="parTrans" cxnId="{0149876D-F892-4182-BE7E-6D1C4E78F951}">
      <dgm:prSet/>
      <dgm:spPr/>
      <dgm:t>
        <a:bodyPr/>
        <a:lstStyle/>
        <a:p>
          <a:endParaRPr lang="en-US"/>
        </a:p>
      </dgm:t>
    </dgm:pt>
    <dgm:pt modelId="{D5D40AF4-9746-4ED6-8E0A-BDB7272A6C37}" type="sibTrans" cxnId="{0149876D-F892-4182-BE7E-6D1C4E78F951}">
      <dgm:prSet/>
      <dgm:spPr/>
      <dgm:t>
        <a:bodyPr/>
        <a:lstStyle/>
        <a:p>
          <a:endParaRPr lang="en-US"/>
        </a:p>
      </dgm:t>
    </dgm:pt>
    <dgm:pt modelId="{2ABC487E-7259-4CF7-B378-9AE0F80F337B}">
      <dgm:prSet/>
      <dgm:spPr/>
      <dgm:t>
        <a:bodyPr/>
        <a:lstStyle/>
        <a:p>
          <a:pPr>
            <a:lnSpc>
              <a:spcPct val="100000"/>
            </a:lnSpc>
          </a:pPr>
          <a:r>
            <a:rPr lang="en-IN"/>
            <a:t>4) Improved fraud detection </a:t>
          </a:r>
          <a:endParaRPr lang="en-US"/>
        </a:p>
      </dgm:t>
    </dgm:pt>
    <dgm:pt modelId="{17C9A15B-0397-4A3E-8699-32DB0633034D}" type="parTrans" cxnId="{F5F2CEB5-4604-4E4B-9D53-28C74F5DEEB5}">
      <dgm:prSet/>
      <dgm:spPr/>
      <dgm:t>
        <a:bodyPr/>
        <a:lstStyle/>
        <a:p>
          <a:endParaRPr lang="en-US"/>
        </a:p>
      </dgm:t>
    </dgm:pt>
    <dgm:pt modelId="{A47471FD-37CC-4E25-B906-732B26544E70}" type="sibTrans" cxnId="{F5F2CEB5-4604-4E4B-9D53-28C74F5DEEB5}">
      <dgm:prSet/>
      <dgm:spPr/>
      <dgm:t>
        <a:bodyPr/>
        <a:lstStyle/>
        <a:p>
          <a:endParaRPr lang="en-US"/>
        </a:p>
      </dgm:t>
    </dgm:pt>
    <dgm:pt modelId="{CE1B7C54-2D81-4B14-9B0C-2D4EF44951A5}">
      <dgm:prSet/>
      <dgm:spPr/>
      <dgm:t>
        <a:bodyPr/>
        <a:lstStyle/>
        <a:p>
          <a:pPr>
            <a:lnSpc>
              <a:spcPct val="100000"/>
            </a:lnSpc>
          </a:pPr>
          <a:r>
            <a:rPr lang="en-IN"/>
            <a:t>5) Higher security</a:t>
          </a:r>
          <a:endParaRPr lang="en-US"/>
        </a:p>
      </dgm:t>
    </dgm:pt>
    <dgm:pt modelId="{83E7F8B7-182C-40B2-BD1A-0957B833F23A}" type="parTrans" cxnId="{A719AEEE-FCEA-4F51-9677-098C0802DFCC}">
      <dgm:prSet/>
      <dgm:spPr/>
      <dgm:t>
        <a:bodyPr/>
        <a:lstStyle/>
        <a:p>
          <a:endParaRPr lang="en-US"/>
        </a:p>
      </dgm:t>
    </dgm:pt>
    <dgm:pt modelId="{E9040BD1-9D9B-4882-8A54-B42E8E4EA5B0}" type="sibTrans" cxnId="{A719AEEE-FCEA-4F51-9677-098C0802DFCC}">
      <dgm:prSet/>
      <dgm:spPr/>
      <dgm:t>
        <a:bodyPr/>
        <a:lstStyle/>
        <a:p>
          <a:endParaRPr lang="en-US"/>
        </a:p>
      </dgm:t>
    </dgm:pt>
    <dgm:pt modelId="{7C8C9B5D-BC0F-4428-891F-EDBA8097A084}" type="pres">
      <dgm:prSet presAssocID="{33F7DE15-EC54-4395-B958-DA025B25EF11}" presName="root" presStyleCnt="0">
        <dgm:presLayoutVars>
          <dgm:dir/>
          <dgm:resizeHandles val="exact"/>
        </dgm:presLayoutVars>
      </dgm:prSet>
      <dgm:spPr/>
    </dgm:pt>
    <dgm:pt modelId="{F609551A-EBD0-4B62-BF98-90E624070933}" type="pres">
      <dgm:prSet presAssocID="{6881BA4A-F0C1-4627-9444-D6F4D7E2B46F}" presName="compNode" presStyleCnt="0"/>
      <dgm:spPr/>
    </dgm:pt>
    <dgm:pt modelId="{CD1A29A0-84DB-4A9E-9E4A-7E6BF6953C70}" type="pres">
      <dgm:prSet presAssocID="{6881BA4A-F0C1-4627-9444-D6F4D7E2B46F}" presName="bgRect" presStyleLbl="bgShp" presStyleIdx="0" presStyleCnt="5"/>
      <dgm:spPr/>
    </dgm:pt>
    <dgm:pt modelId="{862E6156-74FA-4596-AAB9-F40B5AEDE69E}" type="pres">
      <dgm:prSet presAssocID="{6881BA4A-F0C1-4627-9444-D6F4D7E2B46F}"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ey"/>
        </a:ext>
      </dgm:extLst>
    </dgm:pt>
    <dgm:pt modelId="{E3C638B9-BC6F-4AA4-913C-12D81307855C}" type="pres">
      <dgm:prSet presAssocID="{6881BA4A-F0C1-4627-9444-D6F4D7E2B46F}" presName="spaceRect" presStyleCnt="0"/>
      <dgm:spPr/>
    </dgm:pt>
    <dgm:pt modelId="{D8F4FEAD-A0DC-48B9-9031-6B6FA57AB56A}" type="pres">
      <dgm:prSet presAssocID="{6881BA4A-F0C1-4627-9444-D6F4D7E2B46F}" presName="parTx" presStyleLbl="revTx" presStyleIdx="0" presStyleCnt="5">
        <dgm:presLayoutVars>
          <dgm:chMax val="0"/>
          <dgm:chPref val="0"/>
        </dgm:presLayoutVars>
      </dgm:prSet>
      <dgm:spPr/>
    </dgm:pt>
    <dgm:pt modelId="{1CDA7ED4-A4BB-4532-BF37-4F068F04FD03}" type="pres">
      <dgm:prSet presAssocID="{4467D787-EFC8-496A-AF16-42A0003A008C}" presName="sibTrans" presStyleCnt="0"/>
      <dgm:spPr/>
    </dgm:pt>
    <dgm:pt modelId="{0E7ADEE6-0C24-46E3-9FF9-3A0C3D05EB7C}" type="pres">
      <dgm:prSet presAssocID="{89174B8E-551B-4BA8-A25B-D479D1CF0BAD}" presName="compNode" presStyleCnt="0"/>
      <dgm:spPr/>
    </dgm:pt>
    <dgm:pt modelId="{B25AE210-B5B8-4C10-A1B4-EBCEA339312F}" type="pres">
      <dgm:prSet presAssocID="{89174B8E-551B-4BA8-A25B-D479D1CF0BAD}" presName="bgRect" presStyleLbl="bgShp" presStyleIdx="1" presStyleCnt="5"/>
      <dgm:spPr/>
    </dgm:pt>
    <dgm:pt modelId="{419160B0-7399-4205-BEA5-234F300E6A1E}" type="pres">
      <dgm:prSet presAssocID="{89174B8E-551B-4BA8-A25B-D479D1CF0BAD}"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ll center"/>
        </a:ext>
      </dgm:extLst>
    </dgm:pt>
    <dgm:pt modelId="{0EF9F27F-729E-404F-8825-A017F163950B}" type="pres">
      <dgm:prSet presAssocID="{89174B8E-551B-4BA8-A25B-D479D1CF0BAD}" presName="spaceRect" presStyleCnt="0"/>
      <dgm:spPr/>
    </dgm:pt>
    <dgm:pt modelId="{040BD4F9-EFA4-4DC4-B4A3-21A755CF62A6}" type="pres">
      <dgm:prSet presAssocID="{89174B8E-551B-4BA8-A25B-D479D1CF0BAD}" presName="parTx" presStyleLbl="revTx" presStyleIdx="1" presStyleCnt="5">
        <dgm:presLayoutVars>
          <dgm:chMax val="0"/>
          <dgm:chPref val="0"/>
        </dgm:presLayoutVars>
      </dgm:prSet>
      <dgm:spPr/>
    </dgm:pt>
    <dgm:pt modelId="{4EED85BC-C1B1-4C6C-BF91-D7B5DC5A3A45}" type="pres">
      <dgm:prSet presAssocID="{3BC79EB2-D331-4C06-95DC-75A2FAD782BE}" presName="sibTrans" presStyleCnt="0"/>
      <dgm:spPr/>
    </dgm:pt>
    <dgm:pt modelId="{4478A68D-C737-4D72-9139-EA9C8A0CC48F}" type="pres">
      <dgm:prSet presAssocID="{C4462E91-5F44-4BE2-B4D6-604B0271AD42}" presName="compNode" presStyleCnt="0"/>
      <dgm:spPr/>
    </dgm:pt>
    <dgm:pt modelId="{4505D3D7-32B9-4623-8F93-4229A8545668}" type="pres">
      <dgm:prSet presAssocID="{C4462E91-5F44-4BE2-B4D6-604B0271AD42}" presName="bgRect" presStyleLbl="bgShp" presStyleIdx="2" presStyleCnt="5" custLinFactNeighborX="-3917" custLinFactNeighborY="6142"/>
      <dgm:spPr/>
    </dgm:pt>
    <dgm:pt modelId="{6DA7D9D7-61F1-4781-A3EB-D02FAF4A2902}" type="pres">
      <dgm:prSet presAssocID="{C4462E91-5F44-4BE2-B4D6-604B0271AD4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iggy Bank"/>
        </a:ext>
      </dgm:extLst>
    </dgm:pt>
    <dgm:pt modelId="{07E15E8F-7A9F-4259-B070-6ADF8BCFE2D5}" type="pres">
      <dgm:prSet presAssocID="{C4462E91-5F44-4BE2-B4D6-604B0271AD42}" presName="spaceRect" presStyleCnt="0"/>
      <dgm:spPr/>
    </dgm:pt>
    <dgm:pt modelId="{FAE39EFF-71BB-42B2-AC29-53085BB60ACD}" type="pres">
      <dgm:prSet presAssocID="{C4462E91-5F44-4BE2-B4D6-604B0271AD42}" presName="parTx" presStyleLbl="revTx" presStyleIdx="2" presStyleCnt="5">
        <dgm:presLayoutVars>
          <dgm:chMax val="0"/>
          <dgm:chPref val="0"/>
        </dgm:presLayoutVars>
      </dgm:prSet>
      <dgm:spPr/>
    </dgm:pt>
    <dgm:pt modelId="{C6520616-B5FB-4646-BEF0-3DA105DF6F6F}" type="pres">
      <dgm:prSet presAssocID="{D5D40AF4-9746-4ED6-8E0A-BDB7272A6C37}" presName="sibTrans" presStyleCnt="0"/>
      <dgm:spPr/>
    </dgm:pt>
    <dgm:pt modelId="{4FFCF508-ADBF-492B-8D86-2CE96217554E}" type="pres">
      <dgm:prSet presAssocID="{2ABC487E-7259-4CF7-B378-9AE0F80F337B}" presName="compNode" presStyleCnt="0"/>
      <dgm:spPr/>
    </dgm:pt>
    <dgm:pt modelId="{40DC3BF8-7FF4-4AF5-A889-E1E0A57A25CD}" type="pres">
      <dgm:prSet presAssocID="{2ABC487E-7259-4CF7-B378-9AE0F80F337B}" presName="bgRect" presStyleLbl="bgShp" presStyleIdx="3" presStyleCnt="5"/>
      <dgm:spPr/>
    </dgm:pt>
    <dgm:pt modelId="{2DD8B5BA-7B24-415D-B3B7-34806DD26C67}" type="pres">
      <dgm:prSet presAssocID="{2ABC487E-7259-4CF7-B378-9AE0F80F337B}"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obber"/>
        </a:ext>
      </dgm:extLst>
    </dgm:pt>
    <dgm:pt modelId="{B51B565B-4219-45B3-821B-27E4774AC130}" type="pres">
      <dgm:prSet presAssocID="{2ABC487E-7259-4CF7-B378-9AE0F80F337B}" presName="spaceRect" presStyleCnt="0"/>
      <dgm:spPr/>
    </dgm:pt>
    <dgm:pt modelId="{9E5F2020-AABE-49F8-975D-D1EB6D24FAA6}" type="pres">
      <dgm:prSet presAssocID="{2ABC487E-7259-4CF7-B378-9AE0F80F337B}" presName="parTx" presStyleLbl="revTx" presStyleIdx="3" presStyleCnt="5">
        <dgm:presLayoutVars>
          <dgm:chMax val="0"/>
          <dgm:chPref val="0"/>
        </dgm:presLayoutVars>
      </dgm:prSet>
      <dgm:spPr/>
    </dgm:pt>
    <dgm:pt modelId="{DAC60E27-0A1A-4597-9CAF-C1C0A68EEED1}" type="pres">
      <dgm:prSet presAssocID="{A47471FD-37CC-4E25-B906-732B26544E70}" presName="sibTrans" presStyleCnt="0"/>
      <dgm:spPr/>
    </dgm:pt>
    <dgm:pt modelId="{30B4B8E5-45E2-4BD4-A430-BC460DFBD2A1}" type="pres">
      <dgm:prSet presAssocID="{CE1B7C54-2D81-4B14-9B0C-2D4EF44951A5}" presName="compNode" presStyleCnt="0"/>
      <dgm:spPr/>
    </dgm:pt>
    <dgm:pt modelId="{DDDE3490-D75B-4395-A0C7-A62801FBB4BC}" type="pres">
      <dgm:prSet presAssocID="{CE1B7C54-2D81-4B14-9B0C-2D4EF44951A5}" presName="bgRect" presStyleLbl="bgShp" presStyleIdx="4" presStyleCnt="5"/>
      <dgm:spPr/>
    </dgm:pt>
    <dgm:pt modelId="{4DCE5935-48F7-4CCE-ADAD-18DD5FC8A788}" type="pres">
      <dgm:prSet presAssocID="{CE1B7C54-2D81-4B14-9B0C-2D4EF44951A5}"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Employee Badge"/>
        </a:ext>
      </dgm:extLst>
    </dgm:pt>
    <dgm:pt modelId="{E3F58E3C-6070-4363-9FB8-9662ACBE6ED4}" type="pres">
      <dgm:prSet presAssocID="{CE1B7C54-2D81-4B14-9B0C-2D4EF44951A5}" presName="spaceRect" presStyleCnt="0"/>
      <dgm:spPr/>
    </dgm:pt>
    <dgm:pt modelId="{9A027A9C-2034-4355-952A-52D5BE1BA898}" type="pres">
      <dgm:prSet presAssocID="{CE1B7C54-2D81-4B14-9B0C-2D4EF44951A5}" presName="parTx" presStyleLbl="revTx" presStyleIdx="4" presStyleCnt="5">
        <dgm:presLayoutVars>
          <dgm:chMax val="0"/>
          <dgm:chPref val="0"/>
        </dgm:presLayoutVars>
      </dgm:prSet>
      <dgm:spPr/>
    </dgm:pt>
  </dgm:ptLst>
  <dgm:cxnLst>
    <dgm:cxn modelId="{EBD2BA09-22EF-4DDB-B79D-80DFD3C5AE25}" type="presOf" srcId="{6881BA4A-F0C1-4627-9444-D6F4D7E2B46F}" destId="{D8F4FEAD-A0DC-48B9-9031-6B6FA57AB56A}" srcOrd="0" destOrd="0" presId="urn:microsoft.com/office/officeart/2018/2/layout/IconVerticalSolidList"/>
    <dgm:cxn modelId="{D4AEA71C-4618-48E9-8D34-9A1D336F152D}" srcId="{33F7DE15-EC54-4395-B958-DA025B25EF11}" destId="{6881BA4A-F0C1-4627-9444-D6F4D7E2B46F}" srcOrd="0" destOrd="0" parTransId="{80677775-DBF5-4EDB-BC03-28698CF2DE04}" sibTransId="{4467D787-EFC8-496A-AF16-42A0003A008C}"/>
    <dgm:cxn modelId="{0149876D-F892-4182-BE7E-6D1C4E78F951}" srcId="{33F7DE15-EC54-4395-B958-DA025B25EF11}" destId="{C4462E91-5F44-4BE2-B4D6-604B0271AD42}" srcOrd="2" destOrd="0" parTransId="{390FCD60-1CC8-4A58-B6ED-9DEA63109634}" sibTransId="{D5D40AF4-9746-4ED6-8E0A-BDB7272A6C37}"/>
    <dgm:cxn modelId="{8EB35253-CFAA-423D-AF5D-3E9D7F305B31}" type="presOf" srcId="{C4462E91-5F44-4BE2-B4D6-604B0271AD42}" destId="{FAE39EFF-71BB-42B2-AC29-53085BB60ACD}" srcOrd="0" destOrd="0" presId="urn:microsoft.com/office/officeart/2018/2/layout/IconVerticalSolidList"/>
    <dgm:cxn modelId="{20EFF382-E1FA-4996-A89D-C18B39A35136}" srcId="{33F7DE15-EC54-4395-B958-DA025B25EF11}" destId="{89174B8E-551B-4BA8-A25B-D479D1CF0BAD}" srcOrd="1" destOrd="0" parTransId="{F0527BBD-3D4B-42AC-BBB9-6AB9B617A06B}" sibTransId="{3BC79EB2-D331-4C06-95DC-75A2FAD782BE}"/>
    <dgm:cxn modelId="{4E83D090-4636-4F15-874A-0EF2CF6F4888}" type="presOf" srcId="{89174B8E-551B-4BA8-A25B-D479D1CF0BAD}" destId="{040BD4F9-EFA4-4DC4-B4A3-21A755CF62A6}" srcOrd="0" destOrd="0" presId="urn:microsoft.com/office/officeart/2018/2/layout/IconVerticalSolidList"/>
    <dgm:cxn modelId="{76E2D9A6-A281-4C3F-981B-3D3ED9F5F7D9}" type="presOf" srcId="{CE1B7C54-2D81-4B14-9B0C-2D4EF44951A5}" destId="{9A027A9C-2034-4355-952A-52D5BE1BA898}" srcOrd="0" destOrd="0" presId="urn:microsoft.com/office/officeart/2018/2/layout/IconVerticalSolidList"/>
    <dgm:cxn modelId="{F5F2CEB5-4604-4E4B-9D53-28C74F5DEEB5}" srcId="{33F7DE15-EC54-4395-B958-DA025B25EF11}" destId="{2ABC487E-7259-4CF7-B378-9AE0F80F337B}" srcOrd="3" destOrd="0" parTransId="{17C9A15B-0397-4A3E-8699-32DB0633034D}" sibTransId="{A47471FD-37CC-4E25-B906-732B26544E70}"/>
    <dgm:cxn modelId="{76AFDBE7-9F65-42F1-81D4-D2F0C88DF0E5}" type="presOf" srcId="{33F7DE15-EC54-4395-B958-DA025B25EF11}" destId="{7C8C9B5D-BC0F-4428-891F-EDBA8097A084}" srcOrd="0" destOrd="0" presId="urn:microsoft.com/office/officeart/2018/2/layout/IconVerticalSolidList"/>
    <dgm:cxn modelId="{A719AEEE-FCEA-4F51-9677-098C0802DFCC}" srcId="{33F7DE15-EC54-4395-B958-DA025B25EF11}" destId="{CE1B7C54-2D81-4B14-9B0C-2D4EF44951A5}" srcOrd="4" destOrd="0" parTransId="{83E7F8B7-182C-40B2-BD1A-0957B833F23A}" sibTransId="{E9040BD1-9D9B-4882-8A54-B42E8E4EA5B0}"/>
    <dgm:cxn modelId="{69D37EF8-0931-4540-BB74-1B640841A93D}" type="presOf" srcId="{2ABC487E-7259-4CF7-B378-9AE0F80F337B}" destId="{9E5F2020-AABE-49F8-975D-D1EB6D24FAA6}" srcOrd="0" destOrd="0" presId="urn:microsoft.com/office/officeart/2018/2/layout/IconVerticalSolidList"/>
    <dgm:cxn modelId="{42CC70AD-BBAD-44D7-8A19-0D5BFA76F0C9}" type="presParOf" srcId="{7C8C9B5D-BC0F-4428-891F-EDBA8097A084}" destId="{F609551A-EBD0-4B62-BF98-90E624070933}" srcOrd="0" destOrd="0" presId="urn:microsoft.com/office/officeart/2018/2/layout/IconVerticalSolidList"/>
    <dgm:cxn modelId="{0B35045B-D380-4AE2-9577-6CCF44DD00CE}" type="presParOf" srcId="{F609551A-EBD0-4B62-BF98-90E624070933}" destId="{CD1A29A0-84DB-4A9E-9E4A-7E6BF6953C70}" srcOrd="0" destOrd="0" presId="urn:microsoft.com/office/officeart/2018/2/layout/IconVerticalSolidList"/>
    <dgm:cxn modelId="{4E6C0300-AD68-42C7-A27C-C6F4FE0D7844}" type="presParOf" srcId="{F609551A-EBD0-4B62-BF98-90E624070933}" destId="{862E6156-74FA-4596-AAB9-F40B5AEDE69E}" srcOrd="1" destOrd="0" presId="urn:microsoft.com/office/officeart/2018/2/layout/IconVerticalSolidList"/>
    <dgm:cxn modelId="{AC1D0A66-3DB9-4468-B311-ED410C984586}" type="presParOf" srcId="{F609551A-EBD0-4B62-BF98-90E624070933}" destId="{E3C638B9-BC6F-4AA4-913C-12D81307855C}" srcOrd="2" destOrd="0" presId="urn:microsoft.com/office/officeart/2018/2/layout/IconVerticalSolidList"/>
    <dgm:cxn modelId="{64AEF3F5-C9BB-4E38-8196-64F03EC1CD5D}" type="presParOf" srcId="{F609551A-EBD0-4B62-BF98-90E624070933}" destId="{D8F4FEAD-A0DC-48B9-9031-6B6FA57AB56A}" srcOrd="3" destOrd="0" presId="urn:microsoft.com/office/officeart/2018/2/layout/IconVerticalSolidList"/>
    <dgm:cxn modelId="{A2976FFB-014A-42BC-9937-DD718A0777B4}" type="presParOf" srcId="{7C8C9B5D-BC0F-4428-891F-EDBA8097A084}" destId="{1CDA7ED4-A4BB-4532-BF37-4F068F04FD03}" srcOrd="1" destOrd="0" presId="urn:microsoft.com/office/officeart/2018/2/layout/IconVerticalSolidList"/>
    <dgm:cxn modelId="{30F0A838-5954-4A3A-ABE0-2E7E7CE10DCE}" type="presParOf" srcId="{7C8C9B5D-BC0F-4428-891F-EDBA8097A084}" destId="{0E7ADEE6-0C24-46E3-9FF9-3A0C3D05EB7C}" srcOrd="2" destOrd="0" presId="urn:microsoft.com/office/officeart/2018/2/layout/IconVerticalSolidList"/>
    <dgm:cxn modelId="{69A3CBFA-54E4-4438-95BE-5AF6D006C29B}" type="presParOf" srcId="{0E7ADEE6-0C24-46E3-9FF9-3A0C3D05EB7C}" destId="{B25AE210-B5B8-4C10-A1B4-EBCEA339312F}" srcOrd="0" destOrd="0" presId="urn:microsoft.com/office/officeart/2018/2/layout/IconVerticalSolidList"/>
    <dgm:cxn modelId="{0C1ABEC8-0D8B-4EDB-86C3-CDE7E3668A62}" type="presParOf" srcId="{0E7ADEE6-0C24-46E3-9FF9-3A0C3D05EB7C}" destId="{419160B0-7399-4205-BEA5-234F300E6A1E}" srcOrd="1" destOrd="0" presId="urn:microsoft.com/office/officeart/2018/2/layout/IconVerticalSolidList"/>
    <dgm:cxn modelId="{BA611218-0AAF-4B44-8167-F55429002773}" type="presParOf" srcId="{0E7ADEE6-0C24-46E3-9FF9-3A0C3D05EB7C}" destId="{0EF9F27F-729E-404F-8825-A017F163950B}" srcOrd="2" destOrd="0" presId="urn:microsoft.com/office/officeart/2018/2/layout/IconVerticalSolidList"/>
    <dgm:cxn modelId="{1A1312BF-26CD-4145-84BB-EC849EAE2FF8}" type="presParOf" srcId="{0E7ADEE6-0C24-46E3-9FF9-3A0C3D05EB7C}" destId="{040BD4F9-EFA4-4DC4-B4A3-21A755CF62A6}" srcOrd="3" destOrd="0" presId="urn:microsoft.com/office/officeart/2018/2/layout/IconVerticalSolidList"/>
    <dgm:cxn modelId="{460CF93D-5E61-447C-9BCE-FA13D4C47385}" type="presParOf" srcId="{7C8C9B5D-BC0F-4428-891F-EDBA8097A084}" destId="{4EED85BC-C1B1-4C6C-BF91-D7B5DC5A3A45}" srcOrd="3" destOrd="0" presId="urn:microsoft.com/office/officeart/2018/2/layout/IconVerticalSolidList"/>
    <dgm:cxn modelId="{ABBF6A32-C71D-4B84-A31D-CDBCD705B4FE}" type="presParOf" srcId="{7C8C9B5D-BC0F-4428-891F-EDBA8097A084}" destId="{4478A68D-C737-4D72-9139-EA9C8A0CC48F}" srcOrd="4" destOrd="0" presId="urn:microsoft.com/office/officeart/2018/2/layout/IconVerticalSolidList"/>
    <dgm:cxn modelId="{7B29FFCF-9850-473E-AC9F-E672B1534372}" type="presParOf" srcId="{4478A68D-C737-4D72-9139-EA9C8A0CC48F}" destId="{4505D3D7-32B9-4623-8F93-4229A8545668}" srcOrd="0" destOrd="0" presId="urn:microsoft.com/office/officeart/2018/2/layout/IconVerticalSolidList"/>
    <dgm:cxn modelId="{5183AE01-6789-444D-87E1-9672790AB3C3}" type="presParOf" srcId="{4478A68D-C737-4D72-9139-EA9C8A0CC48F}" destId="{6DA7D9D7-61F1-4781-A3EB-D02FAF4A2902}" srcOrd="1" destOrd="0" presId="urn:microsoft.com/office/officeart/2018/2/layout/IconVerticalSolidList"/>
    <dgm:cxn modelId="{1CF3C514-9DB8-4F43-8080-356B865F1DB6}" type="presParOf" srcId="{4478A68D-C737-4D72-9139-EA9C8A0CC48F}" destId="{07E15E8F-7A9F-4259-B070-6ADF8BCFE2D5}" srcOrd="2" destOrd="0" presId="urn:microsoft.com/office/officeart/2018/2/layout/IconVerticalSolidList"/>
    <dgm:cxn modelId="{60FF63D7-3F66-44BB-8E2B-68A55A6A8543}" type="presParOf" srcId="{4478A68D-C737-4D72-9139-EA9C8A0CC48F}" destId="{FAE39EFF-71BB-42B2-AC29-53085BB60ACD}" srcOrd="3" destOrd="0" presId="urn:microsoft.com/office/officeart/2018/2/layout/IconVerticalSolidList"/>
    <dgm:cxn modelId="{17A9A8F3-E28A-48CB-826F-375A4931A0B0}" type="presParOf" srcId="{7C8C9B5D-BC0F-4428-891F-EDBA8097A084}" destId="{C6520616-B5FB-4646-BEF0-3DA105DF6F6F}" srcOrd="5" destOrd="0" presId="urn:microsoft.com/office/officeart/2018/2/layout/IconVerticalSolidList"/>
    <dgm:cxn modelId="{5D6291B7-64A4-49AF-8469-1CC40A9B9215}" type="presParOf" srcId="{7C8C9B5D-BC0F-4428-891F-EDBA8097A084}" destId="{4FFCF508-ADBF-492B-8D86-2CE96217554E}" srcOrd="6" destOrd="0" presId="urn:microsoft.com/office/officeart/2018/2/layout/IconVerticalSolidList"/>
    <dgm:cxn modelId="{585E02F4-D2F5-4A7F-870C-97890FAB21DA}" type="presParOf" srcId="{4FFCF508-ADBF-492B-8D86-2CE96217554E}" destId="{40DC3BF8-7FF4-4AF5-A889-E1E0A57A25CD}" srcOrd="0" destOrd="0" presId="urn:microsoft.com/office/officeart/2018/2/layout/IconVerticalSolidList"/>
    <dgm:cxn modelId="{47B64DEF-4BDD-47D4-9845-60844CBF6998}" type="presParOf" srcId="{4FFCF508-ADBF-492B-8D86-2CE96217554E}" destId="{2DD8B5BA-7B24-415D-B3B7-34806DD26C67}" srcOrd="1" destOrd="0" presId="urn:microsoft.com/office/officeart/2018/2/layout/IconVerticalSolidList"/>
    <dgm:cxn modelId="{703A2201-6F19-4A35-AE48-6A419B450129}" type="presParOf" srcId="{4FFCF508-ADBF-492B-8D86-2CE96217554E}" destId="{B51B565B-4219-45B3-821B-27E4774AC130}" srcOrd="2" destOrd="0" presId="urn:microsoft.com/office/officeart/2018/2/layout/IconVerticalSolidList"/>
    <dgm:cxn modelId="{607FC72B-68A8-4AC5-B608-AACF212EC3A8}" type="presParOf" srcId="{4FFCF508-ADBF-492B-8D86-2CE96217554E}" destId="{9E5F2020-AABE-49F8-975D-D1EB6D24FAA6}" srcOrd="3" destOrd="0" presId="urn:microsoft.com/office/officeart/2018/2/layout/IconVerticalSolidList"/>
    <dgm:cxn modelId="{A4FF06F0-73B7-4680-97F4-2F354A313042}" type="presParOf" srcId="{7C8C9B5D-BC0F-4428-891F-EDBA8097A084}" destId="{DAC60E27-0A1A-4597-9CAF-C1C0A68EEED1}" srcOrd="7" destOrd="0" presId="urn:microsoft.com/office/officeart/2018/2/layout/IconVerticalSolidList"/>
    <dgm:cxn modelId="{7D19AEA5-1A89-440A-9BE8-8BC67FA66BD3}" type="presParOf" srcId="{7C8C9B5D-BC0F-4428-891F-EDBA8097A084}" destId="{30B4B8E5-45E2-4BD4-A430-BC460DFBD2A1}" srcOrd="8" destOrd="0" presId="urn:microsoft.com/office/officeart/2018/2/layout/IconVerticalSolidList"/>
    <dgm:cxn modelId="{42FF6A44-651B-46FA-BE67-164E7BEDAC6D}" type="presParOf" srcId="{30B4B8E5-45E2-4BD4-A430-BC460DFBD2A1}" destId="{DDDE3490-D75B-4395-A0C7-A62801FBB4BC}" srcOrd="0" destOrd="0" presId="urn:microsoft.com/office/officeart/2018/2/layout/IconVerticalSolidList"/>
    <dgm:cxn modelId="{3F71DCFB-925F-42D3-A27F-863E49F16A9C}" type="presParOf" srcId="{30B4B8E5-45E2-4BD4-A430-BC460DFBD2A1}" destId="{4DCE5935-48F7-4CCE-ADAD-18DD5FC8A788}" srcOrd="1" destOrd="0" presId="urn:microsoft.com/office/officeart/2018/2/layout/IconVerticalSolidList"/>
    <dgm:cxn modelId="{DEBD253E-CFD4-4EDE-A70F-77334697B43B}" type="presParOf" srcId="{30B4B8E5-45E2-4BD4-A430-BC460DFBD2A1}" destId="{E3F58E3C-6070-4363-9FB8-9662ACBE6ED4}" srcOrd="2" destOrd="0" presId="urn:microsoft.com/office/officeart/2018/2/layout/IconVerticalSolidList"/>
    <dgm:cxn modelId="{028EE301-522E-43AA-982C-BDA2AF84309B}" type="presParOf" srcId="{30B4B8E5-45E2-4BD4-A430-BC460DFBD2A1}" destId="{9A027A9C-2034-4355-952A-52D5BE1BA89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61DAC4-CF65-49FB-B118-BE9A6C694960}">
      <dsp:nvSpPr>
        <dsp:cNvPr id="0" name=""/>
        <dsp:cNvSpPr/>
      </dsp:nvSpPr>
      <dsp:spPr>
        <a:xfrm>
          <a:off x="0" y="0"/>
          <a:ext cx="8412480" cy="95729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N" sz="1800" kern="1200"/>
            <a:t>The objective of the proposed system is to reduce the manpower requirement and release bulk payment in less time with a 100% accuracy.</a:t>
          </a:r>
          <a:endParaRPr lang="en-US" sz="1800" kern="1200"/>
        </a:p>
      </dsp:txBody>
      <dsp:txXfrm>
        <a:off x="28038" y="28038"/>
        <a:ext cx="7298593" cy="901218"/>
      </dsp:txXfrm>
    </dsp:sp>
    <dsp:sp modelId="{05E22704-E040-490D-9A2C-B49C567EB154}">
      <dsp:nvSpPr>
        <dsp:cNvPr id="0" name=""/>
        <dsp:cNvSpPr/>
      </dsp:nvSpPr>
      <dsp:spPr>
        <a:xfrm>
          <a:off x="704545" y="1131347"/>
          <a:ext cx="8412480" cy="95729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N" sz="1800" kern="1200"/>
            <a:t>The primary and main objective of the tool is to simplify the Bulk Payment release.</a:t>
          </a:r>
          <a:endParaRPr lang="en-US" sz="1800" kern="1200"/>
        </a:p>
      </dsp:txBody>
      <dsp:txXfrm>
        <a:off x="732583" y="1159385"/>
        <a:ext cx="7029617" cy="901218"/>
      </dsp:txXfrm>
    </dsp:sp>
    <dsp:sp modelId="{65C1C657-90D7-45A3-A7A7-9F0F153E92E0}">
      <dsp:nvSpPr>
        <dsp:cNvPr id="0" name=""/>
        <dsp:cNvSpPr/>
      </dsp:nvSpPr>
      <dsp:spPr>
        <a:xfrm>
          <a:off x="1398574" y="2262695"/>
          <a:ext cx="8412480" cy="957294"/>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N" sz="1800" kern="1200"/>
            <a:t>It picks correct customer reference id, identify correct customer name, payment release date and draft mail to RM to notify about the payment action taken.</a:t>
          </a:r>
          <a:endParaRPr lang="en-US" sz="1800" kern="1200"/>
        </a:p>
      </dsp:txBody>
      <dsp:txXfrm>
        <a:off x="1426612" y="2290733"/>
        <a:ext cx="7040133" cy="901218"/>
      </dsp:txXfrm>
    </dsp:sp>
    <dsp:sp modelId="{79F8FD02-7C61-4888-9AA8-E5A8206D5A57}">
      <dsp:nvSpPr>
        <dsp:cNvPr id="0" name=""/>
        <dsp:cNvSpPr/>
      </dsp:nvSpPr>
      <dsp:spPr>
        <a:xfrm>
          <a:off x="2103119" y="3394043"/>
          <a:ext cx="8412480" cy="957294"/>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N" sz="1800" kern="1200"/>
            <a:t>The management can easily get data for future reference.</a:t>
          </a:r>
          <a:endParaRPr lang="en-US" sz="1800" kern="1200"/>
        </a:p>
      </dsp:txBody>
      <dsp:txXfrm>
        <a:off x="2131157" y="3422081"/>
        <a:ext cx="7029617" cy="901218"/>
      </dsp:txXfrm>
    </dsp:sp>
    <dsp:sp modelId="{484ED604-49A9-415F-87E4-999041D07DF8}">
      <dsp:nvSpPr>
        <dsp:cNvPr id="0" name=""/>
        <dsp:cNvSpPr/>
      </dsp:nvSpPr>
      <dsp:spPr>
        <a:xfrm>
          <a:off x="7790238" y="733200"/>
          <a:ext cx="622241" cy="622241"/>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7930242" y="733200"/>
        <a:ext cx="342233" cy="468236"/>
      </dsp:txXfrm>
    </dsp:sp>
    <dsp:sp modelId="{FC4C769A-0433-4325-B81F-CF1221DE7345}">
      <dsp:nvSpPr>
        <dsp:cNvPr id="0" name=""/>
        <dsp:cNvSpPr/>
      </dsp:nvSpPr>
      <dsp:spPr>
        <a:xfrm>
          <a:off x="8494783" y="1864548"/>
          <a:ext cx="622241" cy="622241"/>
        </a:xfrm>
        <a:prstGeom prst="downArrow">
          <a:avLst>
            <a:gd name="adj1" fmla="val 55000"/>
            <a:gd name="adj2" fmla="val 45000"/>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8634787" y="1864548"/>
        <a:ext cx="342233" cy="468236"/>
      </dsp:txXfrm>
    </dsp:sp>
    <dsp:sp modelId="{A776150F-BF1B-4A26-AC90-72239FA94BA1}">
      <dsp:nvSpPr>
        <dsp:cNvPr id="0" name=""/>
        <dsp:cNvSpPr/>
      </dsp:nvSpPr>
      <dsp:spPr>
        <a:xfrm>
          <a:off x="9188813" y="2995896"/>
          <a:ext cx="622241" cy="622241"/>
        </a:xfrm>
        <a:prstGeom prst="downArrow">
          <a:avLst>
            <a:gd name="adj1" fmla="val 55000"/>
            <a:gd name="adj2" fmla="val 45000"/>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9328817" y="2995896"/>
        <a:ext cx="342233" cy="4682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E2AFE7-68C6-4DB0-9CA2-7E8DA73E6D24}">
      <dsp:nvSpPr>
        <dsp:cNvPr id="0" name=""/>
        <dsp:cNvSpPr/>
      </dsp:nvSpPr>
      <dsp:spPr>
        <a:xfrm>
          <a:off x="0" y="5895"/>
          <a:ext cx="10515600" cy="1398515"/>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b="1" kern="1200"/>
            <a:t>User Research:</a:t>
          </a:r>
          <a:r>
            <a:rPr lang="en-IN" sz="2500" kern="1200"/>
            <a:t> Document analysis helped to verify existing procedure ,Brain Stroming Helped to generate ideas for payment release methods.</a:t>
          </a:r>
          <a:endParaRPr lang="en-US" sz="2500" kern="1200"/>
        </a:p>
      </dsp:txBody>
      <dsp:txXfrm>
        <a:off x="68270" y="74165"/>
        <a:ext cx="10379060" cy="1261975"/>
      </dsp:txXfrm>
    </dsp:sp>
    <dsp:sp modelId="{55C2BA61-A147-4B5A-97A0-2AAFA9F058A8}">
      <dsp:nvSpPr>
        <dsp:cNvPr id="0" name=""/>
        <dsp:cNvSpPr/>
      </dsp:nvSpPr>
      <dsp:spPr>
        <a:xfrm>
          <a:off x="0" y="1476411"/>
          <a:ext cx="10515600" cy="1398515"/>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kern="1200"/>
            <a:t>Interviews with operators,Stakeholders,Project managers helped to understand the project requirements, Stakeholders requirements and goals for the project.</a:t>
          </a:r>
          <a:endParaRPr lang="en-US" sz="2500" kern="1200"/>
        </a:p>
      </dsp:txBody>
      <dsp:txXfrm>
        <a:off x="68270" y="1544681"/>
        <a:ext cx="10379060" cy="1261975"/>
      </dsp:txXfrm>
    </dsp:sp>
    <dsp:sp modelId="{5956EA23-E27E-479D-A778-D4517C594153}">
      <dsp:nvSpPr>
        <dsp:cNvPr id="0" name=""/>
        <dsp:cNvSpPr/>
      </dsp:nvSpPr>
      <dsp:spPr>
        <a:xfrm>
          <a:off x="0" y="2946926"/>
          <a:ext cx="10515600" cy="1398515"/>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b="1" kern="1200"/>
            <a:t>RESOURCES REQUIRED:</a:t>
          </a:r>
          <a:r>
            <a:rPr lang="en-IN" sz="2500" kern="1200"/>
            <a:t>  Computers, Internet connectivity, LAN connections, Outlook Mailbox.</a:t>
          </a:r>
          <a:endParaRPr lang="en-US" sz="2500" kern="1200"/>
        </a:p>
      </dsp:txBody>
      <dsp:txXfrm>
        <a:off x="68270" y="3015196"/>
        <a:ext cx="10379060" cy="12619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5C7BDD-FA7E-43D4-BF58-F7F198E19429}">
      <dsp:nvSpPr>
        <dsp:cNvPr id="0" name=""/>
        <dsp:cNvSpPr/>
      </dsp:nvSpPr>
      <dsp:spPr>
        <a:xfrm>
          <a:off x="0" y="39687"/>
          <a:ext cx="3286125" cy="1971675"/>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IN" sz="3900" kern="1200"/>
            <a:t>Project Manager: Odette Boire </a:t>
          </a:r>
          <a:endParaRPr lang="en-US" sz="3900" kern="1200"/>
        </a:p>
      </dsp:txBody>
      <dsp:txXfrm>
        <a:off x="0" y="39687"/>
        <a:ext cx="3286125" cy="1971675"/>
      </dsp:txXfrm>
    </dsp:sp>
    <dsp:sp modelId="{097C3B03-234B-4118-A19A-9082EFE7A3A6}">
      <dsp:nvSpPr>
        <dsp:cNvPr id="0" name=""/>
        <dsp:cNvSpPr/>
      </dsp:nvSpPr>
      <dsp:spPr>
        <a:xfrm>
          <a:off x="3614737" y="39687"/>
          <a:ext cx="3286125" cy="1971675"/>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IN" sz="3900" kern="1200"/>
            <a:t>Developer: Konad</a:t>
          </a:r>
          <a:endParaRPr lang="en-US" sz="3900" kern="1200"/>
        </a:p>
      </dsp:txBody>
      <dsp:txXfrm>
        <a:off x="3614737" y="39687"/>
        <a:ext cx="3286125" cy="1971675"/>
      </dsp:txXfrm>
    </dsp:sp>
    <dsp:sp modelId="{AE943D90-300C-410F-8B02-4458C00E909E}">
      <dsp:nvSpPr>
        <dsp:cNvPr id="0" name=""/>
        <dsp:cNvSpPr/>
      </dsp:nvSpPr>
      <dsp:spPr>
        <a:xfrm>
          <a:off x="7229475" y="39687"/>
          <a:ext cx="3286125" cy="1971675"/>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IN" sz="3900" kern="1200"/>
            <a:t>Support: Andrew Joseph</a:t>
          </a:r>
          <a:endParaRPr lang="en-US" sz="3900" kern="1200"/>
        </a:p>
      </dsp:txBody>
      <dsp:txXfrm>
        <a:off x="7229475" y="39687"/>
        <a:ext cx="3286125" cy="1971675"/>
      </dsp:txXfrm>
    </dsp:sp>
    <dsp:sp modelId="{82132EFE-ABB6-4145-A187-A6823BF329E9}">
      <dsp:nvSpPr>
        <dsp:cNvPr id="0" name=""/>
        <dsp:cNvSpPr/>
      </dsp:nvSpPr>
      <dsp:spPr>
        <a:xfrm>
          <a:off x="0" y="2339975"/>
          <a:ext cx="3286125" cy="1971675"/>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IN" sz="3900" kern="1200"/>
            <a:t>QA: Nadine Ahamed</a:t>
          </a:r>
          <a:endParaRPr lang="en-US" sz="3900" kern="1200"/>
        </a:p>
      </dsp:txBody>
      <dsp:txXfrm>
        <a:off x="0" y="2339975"/>
        <a:ext cx="3286125" cy="1971675"/>
      </dsp:txXfrm>
    </dsp:sp>
    <dsp:sp modelId="{0B53B244-C091-4FC5-928A-AC3AB8AA34BA}">
      <dsp:nvSpPr>
        <dsp:cNvPr id="0" name=""/>
        <dsp:cNvSpPr/>
      </dsp:nvSpPr>
      <dsp:spPr>
        <a:xfrm>
          <a:off x="3614737" y="2339975"/>
          <a:ext cx="3286125" cy="1971675"/>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IN" sz="3900" kern="1200"/>
            <a:t>BA: Piyali Chaudhuri</a:t>
          </a:r>
          <a:endParaRPr lang="en-US" sz="3900" kern="1200"/>
        </a:p>
      </dsp:txBody>
      <dsp:txXfrm>
        <a:off x="3614737" y="2339975"/>
        <a:ext cx="3286125" cy="1971675"/>
      </dsp:txXfrm>
    </dsp:sp>
    <dsp:sp modelId="{8E342384-6B01-438B-80BF-DF8ED693F5C6}">
      <dsp:nvSpPr>
        <dsp:cNvPr id="0" name=""/>
        <dsp:cNvSpPr/>
      </dsp:nvSpPr>
      <dsp:spPr>
        <a:xfrm>
          <a:off x="7229475" y="2339975"/>
          <a:ext cx="3286125" cy="1971675"/>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IN" sz="3900" kern="1200"/>
            <a:t>Timeline</a:t>
          </a:r>
          <a:r>
            <a:rPr lang="en-IN" sz="3900" b="1" kern="1200"/>
            <a:t>:</a:t>
          </a:r>
          <a:r>
            <a:rPr lang="en-IN" sz="3900" kern="1200"/>
            <a:t>1.5 Months.</a:t>
          </a:r>
          <a:endParaRPr lang="en-US" sz="3900" kern="1200"/>
        </a:p>
      </dsp:txBody>
      <dsp:txXfrm>
        <a:off x="7229475" y="2339975"/>
        <a:ext cx="3286125" cy="19716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1A29A0-84DB-4A9E-9E4A-7E6BF6953C70}">
      <dsp:nvSpPr>
        <dsp:cNvPr id="0" name=""/>
        <dsp:cNvSpPr/>
      </dsp:nvSpPr>
      <dsp:spPr>
        <a:xfrm>
          <a:off x="0" y="4300"/>
          <a:ext cx="6263640" cy="91601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2E6156-74FA-4596-AAB9-F40B5AEDE69E}">
      <dsp:nvSpPr>
        <dsp:cNvPr id="0" name=""/>
        <dsp:cNvSpPr/>
      </dsp:nvSpPr>
      <dsp:spPr>
        <a:xfrm>
          <a:off x="277094" y="210403"/>
          <a:ext cx="503807" cy="50380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8F4FEAD-A0DC-48B9-9031-6B6FA57AB56A}">
      <dsp:nvSpPr>
        <dsp:cNvPr id="0" name=""/>
        <dsp:cNvSpPr/>
      </dsp:nvSpPr>
      <dsp:spPr>
        <a:xfrm>
          <a:off x="1057996" y="4300"/>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IN" sz="1900" kern="1200"/>
            <a:t>1) Low cost of operations</a:t>
          </a:r>
          <a:endParaRPr lang="en-US" sz="1900" kern="1200"/>
        </a:p>
      </dsp:txBody>
      <dsp:txXfrm>
        <a:off x="1057996" y="4300"/>
        <a:ext cx="5205643" cy="916014"/>
      </dsp:txXfrm>
    </dsp:sp>
    <dsp:sp modelId="{B25AE210-B5B8-4C10-A1B4-EBCEA339312F}">
      <dsp:nvSpPr>
        <dsp:cNvPr id="0" name=""/>
        <dsp:cNvSpPr/>
      </dsp:nvSpPr>
      <dsp:spPr>
        <a:xfrm>
          <a:off x="0" y="1149318"/>
          <a:ext cx="6263640" cy="91601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9160B0-7399-4205-BEA5-234F300E6A1E}">
      <dsp:nvSpPr>
        <dsp:cNvPr id="0" name=""/>
        <dsp:cNvSpPr/>
      </dsp:nvSpPr>
      <dsp:spPr>
        <a:xfrm>
          <a:off x="277094" y="1355421"/>
          <a:ext cx="503807" cy="50380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40BD4F9-EFA4-4DC4-B4A3-21A755CF62A6}">
      <dsp:nvSpPr>
        <dsp:cNvPr id="0" name=""/>
        <dsp:cNvSpPr/>
      </dsp:nvSpPr>
      <dsp:spPr>
        <a:xfrm>
          <a:off x="1057996" y="1149318"/>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IN" sz="1900" kern="1200"/>
            <a:t>2) Improvement in customer services </a:t>
          </a:r>
          <a:endParaRPr lang="en-US" sz="1900" kern="1200"/>
        </a:p>
      </dsp:txBody>
      <dsp:txXfrm>
        <a:off x="1057996" y="1149318"/>
        <a:ext cx="5205643" cy="916014"/>
      </dsp:txXfrm>
    </dsp:sp>
    <dsp:sp modelId="{4505D3D7-32B9-4623-8F93-4229A8545668}">
      <dsp:nvSpPr>
        <dsp:cNvPr id="0" name=""/>
        <dsp:cNvSpPr/>
      </dsp:nvSpPr>
      <dsp:spPr>
        <a:xfrm>
          <a:off x="0" y="2350598"/>
          <a:ext cx="6263640" cy="91601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A7D9D7-61F1-4781-A3EB-D02FAF4A2902}">
      <dsp:nvSpPr>
        <dsp:cNvPr id="0" name=""/>
        <dsp:cNvSpPr/>
      </dsp:nvSpPr>
      <dsp:spPr>
        <a:xfrm>
          <a:off x="277094" y="2500440"/>
          <a:ext cx="503807" cy="50380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AE39EFF-71BB-42B2-AC29-53085BB60ACD}">
      <dsp:nvSpPr>
        <dsp:cNvPr id="0" name=""/>
        <dsp:cNvSpPr/>
      </dsp:nvSpPr>
      <dsp:spPr>
        <a:xfrm>
          <a:off x="1057996" y="2294336"/>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IN" sz="1900" kern="1200"/>
            <a:t>3) Efficiency in funds management</a:t>
          </a:r>
          <a:endParaRPr lang="en-US" sz="1900" kern="1200"/>
        </a:p>
      </dsp:txBody>
      <dsp:txXfrm>
        <a:off x="1057996" y="2294336"/>
        <a:ext cx="5205643" cy="916014"/>
      </dsp:txXfrm>
    </dsp:sp>
    <dsp:sp modelId="{40DC3BF8-7FF4-4AF5-A889-E1E0A57A25CD}">
      <dsp:nvSpPr>
        <dsp:cNvPr id="0" name=""/>
        <dsp:cNvSpPr/>
      </dsp:nvSpPr>
      <dsp:spPr>
        <a:xfrm>
          <a:off x="0" y="3439354"/>
          <a:ext cx="6263640" cy="91601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D8B5BA-7B24-415D-B3B7-34806DD26C67}">
      <dsp:nvSpPr>
        <dsp:cNvPr id="0" name=""/>
        <dsp:cNvSpPr/>
      </dsp:nvSpPr>
      <dsp:spPr>
        <a:xfrm>
          <a:off x="277094" y="3645458"/>
          <a:ext cx="503807" cy="50380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5F2020-AABE-49F8-975D-D1EB6D24FAA6}">
      <dsp:nvSpPr>
        <dsp:cNvPr id="0" name=""/>
        <dsp:cNvSpPr/>
      </dsp:nvSpPr>
      <dsp:spPr>
        <a:xfrm>
          <a:off x="1057996" y="3439354"/>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IN" sz="1900" kern="1200"/>
            <a:t>4) Improved fraud detection </a:t>
          </a:r>
          <a:endParaRPr lang="en-US" sz="1900" kern="1200"/>
        </a:p>
      </dsp:txBody>
      <dsp:txXfrm>
        <a:off x="1057996" y="3439354"/>
        <a:ext cx="5205643" cy="916014"/>
      </dsp:txXfrm>
    </dsp:sp>
    <dsp:sp modelId="{DDDE3490-D75B-4395-A0C7-A62801FBB4BC}">
      <dsp:nvSpPr>
        <dsp:cNvPr id="0" name=""/>
        <dsp:cNvSpPr/>
      </dsp:nvSpPr>
      <dsp:spPr>
        <a:xfrm>
          <a:off x="0" y="4584372"/>
          <a:ext cx="6263640" cy="91601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CE5935-48F7-4CCE-ADAD-18DD5FC8A788}">
      <dsp:nvSpPr>
        <dsp:cNvPr id="0" name=""/>
        <dsp:cNvSpPr/>
      </dsp:nvSpPr>
      <dsp:spPr>
        <a:xfrm>
          <a:off x="277094" y="4790476"/>
          <a:ext cx="503807" cy="50380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A027A9C-2034-4355-952A-52D5BE1BA898}">
      <dsp:nvSpPr>
        <dsp:cNvPr id="0" name=""/>
        <dsp:cNvSpPr/>
      </dsp:nvSpPr>
      <dsp:spPr>
        <a:xfrm>
          <a:off x="1057996" y="4584372"/>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IN" sz="1900" kern="1200"/>
            <a:t>5) Higher security</a:t>
          </a:r>
          <a:endParaRPr lang="en-US" sz="1900" kern="1200"/>
        </a:p>
      </dsp:txBody>
      <dsp:txXfrm>
        <a:off x="1057996" y="4584372"/>
        <a:ext cx="5205643" cy="91601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3B6D9E-3783-4273-B84F-1E80BB14F28C}" type="datetimeFigureOut">
              <a:rPr lang="en-IN" smtClean="0"/>
              <a:t>07-08-2025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9FCEAB-BE49-48DD-B7E5-94101345E5BA}" type="slidenum">
              <a:rPr lang="en-IN" smtClean="0"/>
              <a:t>‹#›</a:t>
            </a:fld>
            <a:endParaRPr lang="en-IN"/>
          </a:p>
        </p:txBody>
      </p:sp>
    </p:spTree>
    <p:extLst>
      <p:ext uri="{BB962C8B-B14F-4D97-AF65-F5344CB8AC3E}">
        <p14:creationId xmlns:p14="http://schemas.microsoft.com/office/powerpoint/2010/main" val="4290076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AD9FCEAB-BE49-48DD-B7E5-94101345E5BA}" type="slidenum">
              <a:rPr lang="en-IN" smtClean="0"/>
              <a:t>2</a:t>
            </a:fld>
            <a:endParaRPr lang="en-IN"/>
          </a:p>
        </p:txBody>
      </p:sp>
    </p:spTree>
    <p:extLst>
      <p:ext uri="{BB962C8B-B14F-4D97-AF65-F5344CB8AC3E}">
        <p14:creationId xmlns:p14="http://schemas.microsoft.com/office/powerpoint/2010/main" val="1691730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E6FB1-23B0-54F9-92FA-2215F9B399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A1A8CD3-FCD1-968C-40D2-AFE72062CF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B1414E5-B7B5-367B-FA15-D0308063C681}"/>
              </a:ext>
            </a:extLst>
          </p:cNvPr>
          <p:cNvSpPr>
            <a:spLocks noGrp="1"/>
          </p:cNvSpPr>
          <p:nvPr>
            <p:ph type="dt" sz="half" idx="10"/>
          </p:nvPr>
        </p:nvSpPr>
        <p:spPr/>
        <p:txBody>
          <a:bodyPr/>
          <a:lstStyle/>
          <a:p>
            <a:fld id="{11A6662E-FAF4-44BC-88B5-85A7CBFB6D30}" type="datetime1">
              <a:rPr lang="en-US" smtClean="0"/>
              <a:pPr/>
              <a:t>8/7/2025</a:t>
            </a:fld>
            <a:endParaRPr lang="en-US"/>
          </a:p>
        </p:txBody>
      </p:sp>
      <p:sp>
        <p:nvSpPr>
          <p:cNvPr id="5" name="Footer Placeholder 4">
            <a:extLst>
              <a:ext uri="{FF2B5EF4-FFF2-40B4-BE49-F238E27FC236}">
                <a16:creationId xmlns:a16="http://schemas.microsoft.com/office/drawing/2014/main" id="{488A8406-0201-A21A-A504-C690EAB401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2192A6-FBB8-DEA1-D2B0-3E8950D0301E}"/>
              </a:ext>
            </a:extLst>
          </p:cNvPr>
          <p:cNvSpPr>
            <a:spLocks noGrp="1"/>
          </p:cNvSpPr>
          <p:nvPr>
            <p:ph type="sldNum" sz="quarter" idx="12"/>
          </p:nvPr>
        </p:nvSpPr>
        <p:spPr/>
        <p:txBody>
          <a:bodyPr/>
          <a:lstStyle/>
          <a:p>
            <a:fld id="{73B850FF-6169-4056-8077-06FFA93A5366}" type="slidenum">
              <a:rPr lang="en-US" smtClean="0"/>
              <a:pPr/>
              <a:t>‹#›</a:t>
            </a:fld>
            <a:endParaRPr lang="en-US"/>
          </a:p>
        </p:txBody>
      </p:sp>
    </p:spTree>
    <p:extLst>
      <p:ext uri="{BB962C8B-B14F-4D97-AF65-F5344CB8AC3E}">
        <p14:creationId xmlns:p14="http://schemas.microsoft.com/office/powerpoint/2010/main" val="1238513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3F8DA-2D2D-D172-4F65-A35576B6CAA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99BECE3-FAC9-5D2E-932E-CBCD1A6D6E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1815660-D782-B8B6-1EC8-E9F6B5854007}"/>
              </a:ext>
            </a:extLst>
          </p:cNvPr>
          <p:cNvSpPr>
            <a:spLocks noGrp="1"/>
          </p:cNvSpPr>
          <p:nvPr>
            <p:ph type="dt" sz="half" idx="10"/>
          </p:nvPr>
        </p:nvSpPr>
        <p:spPr/>
        <p:txBody>
          <a:bodyPr/>
          <a:lstStyle/>
          <a:p>
            <a:fld id="{4C559632-1575-4E14-B53B-3DC3D5ED3947}" type="datetime1">
              <a:rPr lang="en-US" smtClean="0"/>
              <a:t>8/7/2025</a:t>
            </a:fld>
            <a:endParaRPr lang="en-US"/>
          </a:p>
        </p:txBody>
      </p:sp>
      <p:sp>
        <p:nvSpPr>
          <p:cNvPr id="5" name="Footer Placeholder 4">
            <a:extLst>
              <a:ext uri="{FF2B5EF4-FFF2-40B4-BE49-F238E27FC236}">
                <a16:creationId xmlns:a16="http://schemas.microsoft.com/office/drawing/2014/main" id="{9ABD9163-4B45-D321-08D9-A6A55AE415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9B3050-E7C5-E886-D754-75095C3E75B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174497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7C8BD-7304-1188-53BF-749F786F7B7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783E9B4-194C-B5B2-AC6C-91A9A5D9E1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C7CD8F7-9C3F-0813-7369-108BE1394F09}"/>
              </a:ext>
            </a:extLst>
          </p:cNvPr>
          <p:cNvSpPr>
            <a:spLocks noGrp="1"/>
          </p:cNvSpPr>
          <p:nvPr>
            <p:ph type="dt" sz="half" idx="10"/>
          </p:nvPr>
        </p:nvSpPr>
        <p:spPr/>
        <p:txBody>
          <a:bodyPr/>
          <a:lstStyle/>
          <a:p>
            <a:fld id="{CC4A6868-2568-4CC9-B302-F37117B01A6E}" type="datetime1">
              <a:rPr lang="en-US" smtClean="0"/>
              <a:t>8/7/2025</a:t>
            </a:fld>
            <a:endParaRPr lang="en-US"/>
          </a:p>
        </p:txBody>
      </p:sp>
      <p:sp>
        <p:nvSpPr>
          <p:cNvPr id="5" name="Footer Placeholder 4">
            <a:extLst>
              <a:ext uri="{FF2B5EF4-FFF2-40B4-BE49-F238E27FC236}">
                <a16:creationId xmlns:a16="http://schemas.microsoft.com/office/drawing/2014/main" id="{2A62BDEC-357C-7A3C-D153-6DBD6C6E83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D9B4DA-27A6-25EC-4FE7-7DF8E4AC60E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74797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D0E6C-66A4-9EA2-7082-FA70965C8E2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D2EE74-674B-ABC6-99E7-77F745E9ED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C809DEC-5391-B807-BA0D-340B2273EBB2}"/>
              </a:ext>
            </a:extLst>
          </p:cNvPr>
          <p:cNvSpPr>
            <a:spLocks noGrp="1"/>
          </p:cNvSpPr>
          <p:nvPr>
            <p:ph type="dt" sz="half" idx="10"/>
          </p:nvPr>
        </p:nvSpPr>
        <p:spPr/>
        <p:txBody>
          <a:bodyPr/>
          <a:lstStyle/>
          <a:p>
            <a:fld id="{0055F08A-1E71-4B2B-BB49-E743F2903911}" type="datetime1">
              <a:rPr lang="en-US" smtClean="0"/>
              <a:t>8/7/2025</a:t>
            </a:fld>
            <a:endParaRPr lang="en-US" dirty="0"/>
          </a:p>
        </p:txBody>
      </p:sp>
      <p:sp>
        <p:nvSpPr>
          <p:cNvPr id="5" name="Footer Placeholder 4">
            <a:extLst>
              <a:ext uri="{FF2B5EF4-FFF2-40B4-BE49-F238E27FC236}">
                <a16:creationId xmlns:a16="http://schemas.microsoft.com/office/drawing/2014/main" id="{33BFE3A1-9E4E-174B-DCF1-05FFC19A34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B63064-14D9-68A6-72E8-151DFE17FF10}"/>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73103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DA8BE-DFE7-9DD4-3F23-83F73E4BB2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F1AC839-D72B-99E5-22D0-4EDAB21C26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D7B328-0442-1F03-7B42-6863E1205D6D}"/>
              </a:ext>
            </a:extLst>
          </p:cNvPr>
          <p:cNvSpPr>
            <a:spLocks noGrp="1"/>
          </p:cNvSpPr>
          <p:nvPr>
            <p:ph type="dt" sz="half" idx="10"/>
          </p:nvPr>
        </p:nvSpPr>
        <p:spPr/>
        <p:txBody>
          <a:bodyPr/>
          <a:lstStyle/>
          <a:p>
            <a:fld id="{15417D9E-721A-44BB-8863-9873FE64DA75}" type="datetime1">
              <a:rPr lang="en-US" smtClean="0"/>
              <a:t>8/7/2025</a:t>
            </a:fld>
            <a:endParaRPr lang="en-US"/>
          </a:p>
        </p:txBody>
      </p:sp>
      <p:sp>
        <p:nvSpPr>
          <p:cNvPr id="5" name="Footer Placeholder 4">
            <a:extLst>
              <a:ext uri="{FF2B5EF4-FFF2-40B4-BE49-F238E27FC236}">
                <a16:creationId xmlns:a16="http://schemas.microsoft.com/office/drawing/2014/main" id="{AEA94E66-DBBA-77C3-2DCC-420F18F503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47AB9B-6CF6-7B24-1601-0BBAAD62E9E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29559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653FD-041F-0437-1EC7-D7C660F0DB7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190D4AA-6938-6A44-B334-CB2164E291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40C5AB4-AE55-E5A5-B49B-7DA06E2B83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B29D2AB-BF17-9786-B7AD-FEC4B532A614}"/>
              </a:ext>
            </a:extLst>
          </p:cNvPr>
          <p:cNvSpPr>
            <a:spLocks noGrp="1"/>
          </p:cNvSpPr>
          <p:nvPr>
            <p:ph type="dt" sz="half" idx="10"/>
          </p:nvPr>
        </p:nvSpPr>
        <p:spPr/>
        <p:txBody>
          <a:bodyPr/>
          <a:lstStyle/>
          <a:p>
            <a:fld id="{5F31DA2F-80B8-49CF-99FB-5ABCA53A607A}" type="datetime1">
              <a:rPr lang="en-US" smtClean="0"/>
              <a:t>8/7/2025</a:t>
            </a:fld>
            <a:endParaRPr lang="en-US"/>
          </a:p>
        </p:txBody>
      </p:sp>
      <p:sp>
        <p:nvSpPr>
          <p:cNvPr id="6" name="Footer Placeholder 5">
            <a:extLst>
              <a:ext uri="{FF2B5EF4-FFF2-40B4-BE49-F238E27FC236}">
                <a16:creationId xmlns:a16="http://schemas.microsoft.com/office/drawing/2014/main" id="{C5D9AA16-3461-8E31-CD54-DB0721EEAF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31C807-5E8A-C25B-A828-D5A8FECE2AC5}"/>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31479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8830E-61CD-D463-0E6A-EF8108614B4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D0D62CB-D76A-C11C-60F8-55179C11F0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C8DC99-69AE-DD8D-45E3-9C457B12EF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CCCEB40-C9F0-66D0-45D0-4FDF5392A8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52F70E-90ED-7A9A-F2C6-F10A6A5BE8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EF9CA70-BDE7-A090-AF8F-6B7394D7E0F2}"/>
              </a:ext>
            </a:extLst>
          </p:cNvPr>
          <p:cNvSpPr>
            <a:spLocks noGrp="1"/>
          </p:cNvSpPr>
          <p:nvPr>
            <p:ph type="dt" sz="half" idx="10"/>
          </p:nvPr>
        </p:nvSpPr>
        <p:spPr/>
        <p:txBody>
          <a:bodyPr/>
          <a:lstStyle/>
          <a:p>
            <a:fld id="{28852172-E6C9-4B6C-929A-A9DE3837BBF1}" type="datetime1">
              <a:rPr lang="en-US" smtClean="0"/>
              <a:t>8/7/2025</a:t>
            </a:fld>
            <a:endParaRPr lang="en-US"/>
          </a:p>
        </p:txBody>
      </p:sp>
      <p:sp>
        <p:nvSpPr>
          <p:cNvPr id="8" name="Footer Placeholder 7">
            <a:extLst>
              <a:ext uri="{FF2B5EF4-FFF2-40B4-BE49-F238E27FC236}">
                <a16:creationId xmlns:a16="http://schemas.microsoft.com/office/drawing/2014/main" id="{7D069A85-00D0-B2B1-017A-6791B05EF9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C0DF5-05CD-5904-FF61-6B02BF13091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679752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7BD48-5ABA-2A38-7D30-5C37D4F305B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2A9B982-AEDB-5299-077C-A49C9258A735}"/>
              </a:ext>
            </a:extLst>
          </p:cNvPr>
          <p:cNvSpPr>
            <a:spLocks noGrp="1"/>
          </p:cNvSpPr>
          <p:nvPr>
            <p:ph type="dt" sz="half" idx="10"/>
          </p:nvPr>
        </p:nvSpPr>
        <p:spPr/>
        <p:txBody>
          <a:bodyPr/>
          <a:lstStyle/>
          <a:p>
            <a:fld id="{3AB41CFF-90C9-47B3-9DA1-F2BF8D839F7E}" type="datetime1">
              <a:rPr lang="en-US" smtClean="0"/>
              <a:t>8/7/2025</a:t>
            </a:fld>
            <a:endParaRPr lang="en-US"/>
          </a:p>
        </p:txBody>
      </p:sp>
      <p:sp>
        <p:nvSpPr>
          <p:cNvPr id="4" name="Footer Placeholder 3">
            <a:extLst>
              <a:ext uri="{FF2B5EF4-FFF2-40B4-BE49-F238E27FC236}">
                <a16:creationId xmlns:a16="http://schemas.microsoft.com/office/drawing/2014/main" id="{D023D5CA-CECB-83E8-900F-5608FE9835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730E7B-FD57-3AFC-E3A9-3EB8C0BD986E}"/>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94700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CDBFDE-F28D-7A7E-55D4-ECD55FFF0547}"/>
              </a:ext>
            </a:extLst>
          </p:cNvPr>
          <p:cNvSpPr>
            <a:spLocks noGrp="1"/>
          </p:cNvSpPr>
          <p:nvPr>
            <p:ph type="dt" sz="half" idx="10"/>
          </p:nvPr>
        </p:nvSpPr>
        <p:spPr/>
        <p:txBody>
          <a:bodyPr/>
          <a:lstStyle/>
          <a:p>
            <a:fld id="{F06048FA-06AB-4884-A69B-986B96E68A24}" type="datetime1">
              <a:rPr lang="en-US" smtClean="0"/>
              <a:t>8/7/2025</a:t>
            </a:fld>
            <a:endParaRPr lang="en-US"/>
          </a:p>
        </p:txBody>
      </p:sp>
      <p:sp>
        <p:nvSpPr>
          <p:cNvPr id="3" name="Footer Placeholder 2">
            <a:extLst>
              <a:ext uri="{FF2B5EF4-FFF2-40B4-BE49-F238E27FC236}">
                <a16:creationId xmlns:a16="http://schemas.microsoft.com/office/drawing/2014/main" id="{CD6AD00C-62C6-909A-444C-81F651BEA9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A2B5CF2-079D-0402-6C05-D438F3C22E4E}"/>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904369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6C36B-8C87-255A-9CDC-5CA510D0E2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9BEA9DB-47B4-B8C6-E143-F93046A44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70BFA7F-AA96-F60B-9A0E-0E012D85C2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5792F8-D326-4547-7D5E-045DE562237E}"/>
              </a:ext>
            </a:extLst>
          </p:cNvPr>
          <p:cNvSpPr>
            <a:spLocks noGrp="1"/>
          </p:cNvSpPr>
          <p:nvPr>
            <p:ph type="dt" sz="half" idx="10"/>
          </p:nvPr>
        </p:nvSpPr>
        <p:spPr/>
        <p:txBody>
          <a:bodyPr/>
          <a:lstStyle/>
          <a:p>
            <a:fld id="{50DB7ABA-0172-4F9C-889D-567164F66BCD}" type="datetime1">
              <a:rPr lang="en-US" smtClean="0"/>
              <a:t>8/7/2025</a:t>
            </a:fld>
            <a:endParaRPr lang="en-US"/>
          </a:p>
        </p:txBody>
      </p:sp>
      <p:sp>
        <p:nvSpPr>
          <p:cNvPr id="6" name="Footer Placeholder 5">
            <a:extLst>
              <a:ext uri="{FF2B5EF4-FFF2-40B4-BE49-F238E27FC236}">
                <a16:creationId xmlns:a16="http://schemas.microsoft.com/office/drawing/2014/main" id="{A0E53A08-6BE8-2F29-D789-F879D03C3E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585ABC-F598-EB94-E392-8BC6FD01DF0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18170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15615-E348-2DC9-6381-0D52906A7B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5DB15D3-E5F9-F3BC-0933-762216E49B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D1CBBD0-8196-6DE5-DC4F-190A217D77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275FD4-EB4D-476D-4A81-5ADFC79C3D2E}"/>
              </a:ext>
            </a:extLst>
          </p:cNvPr>
          <p:cNvSpPr>
            <a:spLocks noGrp="1"/>
          </p:cNvSpPr>
          <p:nvPr>
            <p:ph type="dt" sz="half" idx="10"/>
          </p:nvPr>
        </p:nvSpPr>
        <p:spPr/>
        <p:txBody>
          <a:bodyPr/>
          <a:lstStyle/>
          <a:p>
            <a:fld id="{78AC6A5B-8AE7-4A41-B5A7-9ADC6686DC18}" type="datetime1">
              <a:rPr lang="en-US" smtClean="0"/>
              <a:t>8/7/2025</a:t>
            </a:fld>
            <a:endParaRPr lang="en-US"/>
          </a:p>
        </p:txBody>
      </p:sp>
      <p:sp>
        <p:nvSpPr>
          <p:cNvPr id="6" name="Footer Placeholder 5">
            <a:extLst>
              <a:ext uri="{FF2B5EF4-FFF2-40B4-BE49-F238E27FC236}">
                <a16:creationId xmlns:a16="http://schemas.microsoft.com/office/drawing/2014/main" id="{A12322C0-075E-6763-68AD-DFA7EDEB23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C12B3A-C118-2CD0-478B-F7DA9A7738A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65807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62188C-4EFD-3B34-C68B-B20FF38975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803F565-F7DC-D35C-0C8C-2B78CA1222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E3351F1-E973-AF39-2B5B-19A1CF4AA4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E0CF6C-748E-4B7A-BC8B-3011EF78ED13}" type="datetime1">
              <a:rPr lang="en-US" smtClean="0"/>
              <a:pPr/>
              <a:t>8/7/2025</a:t>
            </a:fld>
            <a:endParaRPr lang="en-US" dirty="0"/>
          </a:p>
        </p:txBody>
      </p:sp>
      <p:sp>
        <p:nvSpPr>
          <p:cNvPr id="5" name="Footer Placeholder 4">
            <a:extLst>
              <a:ext uri="{FF2B5EF4-FFF2-40B4-BE49-F238E27FC236}">
                <a16:creationId xmlns:a16="http://schemas.microsoft.com/office/drawing/2014/main" id="{BF9E14F4-6BA1-EE3D-551A-2DA7E339E2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D5E00E63-1D57-2B8E-4838-76F82AF631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828862089"/>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AC8EEB0F-BA72-49AC-956F-331B60FDE7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pic>
        <p:nvPicPr>
          <p:cNvPr id="4" name="Picture 3">
            <a:extLst>
              <a:ext uri="{FF2B5EF4-FFF2-40B4-BE49-F238E27FC236}">
                <a16:creationId xmlns:a16="http://schemas.microsoft.com/office/drawing/2014/main" id="{C1EFC35C-40F4-5D3B-2021-32B41A21D919}"/>
              </a:ext>
            </a:extLst>
          </p:cNvPr>
          <p:cNvPicPr>
            <a:picLocks noChangeAspect="1"/>
          </p:cNvPicPr>
          <p:nvPr/>
        </p:nvPicPr>
        <p:blipFill>
          <a:blip r:embed="rId2"/>
          <a:srcRect t="34941" r="-1" b="8794"/>
          <a:stretch>
            <a:fillRect/>
          </a:stretch>
        </p:blipFill>
        <p:spPr>
          <a:xfrm>
            <a:off x="1524" y="10"/>
            <a:ext cx="12188952" cy="6857990"/>
          </a:xfrm>
          <a:prstGeom prst="rect">
            <a:avLst/>
          </a:prstGeom>
        </p:spPr>
      </p:pic>
      <p:sp>
        <p:nvSpPr>
          <p:cNvPr id="18" name="Freeform: Shape 17">
            <a:extLst>
              <a:ext uri="{FF2B5EF4-FFF2-40B4-BE49-F238E27FC236}">
                <a16:creationId xmlns:a16="http://schemas.microsoft.com/office/drawing/2014/main" id="{1BE70332-ECAF-47BB-8C7B-BD049452F6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0337" y="875758"/>
            <a:ext cx="5219885" cy="5109539"/>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716D9361-A35A-4DC8-AAB9-04FD2D6FEE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986" y="673591"/>
            <a:ext cx="5565913" cy="5415406"/>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Shape 21">
            <a:extLst>
              <a:ext uri="{FF2B5EF4-FFF2-40B4-BE49-F238E27FC236}">
                <a16:creationId xmlns:a16="http://schemas.microsoft.com/office/drawing/2014/main" id="{87FC31AD-FBB3-4219-A758-D6F7594A0A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734" y="1041621"/>
            <a:ext cx="4953365" cy="4801521"/>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Meiryo"/>
            </a:endParaRPr>
          </a:p>
        </p:txBody>
      </p:sp>
      <p:sp>
        <p:nvSpPr>
          <p:cNvPr id="2" name="Title 1">
            <a:extLst>
              <a:ext uri="{FF2B5EF4-FFF2-40B4-BE49-F238E27FC236}">
                <a16:creationId xmlns:a16="http://schemas.microsoft.com/office/drawing/2014/main" id="{6AEEA9EA-C542-73F3-9E96-ED64C4511102}"/>
              </a:ext>
            </a:extLst>
          </p:cNvPr>
          <p:cNvSpPr>
            <a:spLocks noGrp="1"/>
          </p:cNvSpPr>
          <p:nvPr>
            <p:ph type="ctrTitle"/>
          </p:nvPr>
        </p:nvSpPr>
        <p:spPr>
          <a:xfrm>
            <a:off x="1369557" y="2350983"/>
            <a:ext cx="4181444" cy="2362673"/>
          </a:xfrm>
        </p:spPr>
        <p:txBody>
          <a:bodyPr anchor="b">
            <a:normAutofit/>
          </a:bodyPr>
          <a:lstStyle/>
          <a:p>
            <a:r>
              <a:rPr lang="en-IN" sz="5400" dirty="0">
                <a:solidFill>
                  <a:schemeClr val="tx1">
                    <a:lumMod val="75000"/>
                    <a:lumOff val="25000"/>
                  </a:schemeClr>
                </a:solidFill>
              </a:rPr>
              <a:t>LIGHT AUTOMATION TOOL</a:t>
            </a:r>
          </a:p>
        </p:txBody>
      </p:sp>
    </p:spTree>
    <p:extLst>
      <p:ext uri="{BB962C8B-B14F-4D97-AF65-F5344CB8AC3E}">
        <p14:creationId xmlns:p14="http://schemas.microsoft.com/office/powerpoint/2010/main" val="3808318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A71A1BF6-A458-5758-5BF6-E821E7BEF85C}"/>
              </a:ext>
            </a:extLst>
          </p:cNvPr>
          <p:cNvSpPr>
            <a:spLocks noGrp="1"/>
          </p:cNvSpPr>
          <p:nvPr>
            <p:ph type="title"/>
          </p:nvPr>
        </p:nvSpPr>
        <p:spPr>
          <a:xfrm>
            <a:off x="838200" y="401221"/>
            <a:ext cx="10515600" cy="1348065"/>
          </a:xfrm>
        </p:spPr>
        <p:txBody>
          <a:bodyPr>
            <a:normAutofit/>
          </a:bodyPr>
          <a:lstStyle/>
          <a:p>
            <a:r>
              <a:rPr lang="en-IN" sz="5400" b="1" dirty="0">
                <a:solidFill>
                  <a:srgbClr val="FFFFFF"/>
                </a:solidFill>
              </a:rPr>
              <a:t>Risk Analysis:</a:t>
            </a:r>
          </a:p>
        </p:txBody>
      </p:sp>
      <p:sp>
        <p:nvSpPr>
          <p:cNvPr id="3" name="Content Placeholder 2">
            <a:extLst>
              <a:ext uri="{FF2B5EF4-FFF2-40B4-BE49-F238E27FC236}">
                <a16:creationId xmlns:a16="http://schemas.microsoft.com/office/drawing/2014/main" id="{8B44C22E-6CEC-99AE-48B8-B20D2EF14ADB}"/>
              </a:ext>
            </a:extLst>
          </p:cNvPr>
          <p:cNvSpPr>
            <a:spLocks noGrp="1"/>
          </p:cNvSpPr>
          <p:nvPr>
            <p:ph idx="1"/>
          </p:nvPr>
        </p:nvSpPr>
        <p:spPr>
          <a:xfrm>
            <a:off x="838200" y="2586789"/>
            <a:ext cx="10515600" cy="3590174"/>
          </a:xfrm>
        </p:spPr>
        <p:txBody>
          <a:bodyPr>
            <a:normAutofit/>
          </a:bodyPr>
          <a:lstStyle/>
          <a:p>
            <a:pPr marL="0" indent="0">
              <a:buNone/>
            </a:pPr>
            <a:endParaRPr lang="en-IN" sz="2200"/>
          </a:p>
          <a:p>
            <a:r>
              <a:rPr lang="en-IN" sz="2200" b="1"/>
              <a:t>Automation Tool can leads to job losses.</a:t>
            </a:r>
            <a:endParaRPr lang="en-IN" sz="2200"/>
          </a:p>
          <a:p>
            <a:r>
              <a:rPr lang="en-IN" sz="2200" b="1"/>
              <a:t>Automated Systems can reduce human interaction in customer service </a:t>
            </a:r>
            <a:endParaRPr lang="en-IN" sz="2200"/>
          </a:p>
          <a:p>
            <a:r>
              <a:rPr lang="en-IN" sz="2200" b="1"/>
              <a:t>If tool stops working the back up resource has to be ready for the day which may cause overload of work</a:t>
            </a:r>
            <a:endParaRPr lang="en-IN" sz="2200"/>
          </a:p>
          <a:p>
            <a:endParaRPr lang="en-IN" sz="2200"/>
          </a:p>
        </p:txBody>
      </p:sp>
    </p:spTree>
    <p:extLst>
      <p:ext uri="{BB962C8B-B14F-4D97-AF65-F5344CB8AC3E}">
        <p14:creationId xmlns:p14="http://schemas.microsoft.com/office/powerpoint/2010/main" val="1124965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80F7C029-49F8-F034-E515-01D29DE5842F}"/>
              </a:ext>
            </a:extLst>
          </p:cNvPr>
          <p:cNvSpPr>
            <a:spLocks noGrp="1"/>
          </p:cNvSpPr>
          <p:nvPr>
            <p:ph type="title"/>
          </p:nvPr>
        </p:nvSpPr>
        <p:spPr>
          <a:xfrm>
            <a:off x="838200" y="401221"/>
            <a:ext cx="10515600" cy="1348065"/>
          </a:xfrm>
        </p:spPr>
        <p:txBody>
          <a:bodyPr>
            <a:normAutofit/>
          </a:bodyPr>
          <a:lstStyle/>
          <a:p>
            <a:r>
              <a:rPr lang="en-IN" sz="5400" b="1">
                <a:solidFill>
                  <a:srgbClr val="FFFFFF"/>
                </a:solidFill>
              </a:rPr>
              <a:t>TECHNICAL BACKGROUND</a:t>
            </a:r>
          </a:p>
        </p:txBody>
      </p:sp>
      <p:sp>
        <p:nvSpPr>
          <p:cNvPr id="3" name="Content Placeholder 2">
            <a:extLst>
              <a:ext uri="{FF2B5EF4-FFF2-40B4-BE49-F238E27FC236}">
                <a16:creationId xmlns:a16="http://schemas.microsoft.com/office/drawing/2014/main" id="{0E1157CE-2869-C27F-BC66-FB0D5912423C}"/>
              </a:ext>
            </a:extLst>
          </p:cNvPr>
          <p:cNvSpPr>
            <a:spLocks noGrp="1"/>
          </p:cNvSpPr>
          <p:nvPr>
            <p:ph idx="1"/>
          </p:nvPr>
        </p:nvSpPr>
        <p:spPr>
          <a:xfrm>
            <a:off x="838200" y="2586789"/>
            <a:ext cx="10515600" cy="3590174"/>
          </a:xfrm>
        </p:spPr>
        <p:txBody>
          <a:bodyPr>
            <a:normAutofit/>
          </a:bodyPr>
          <a:lstStyle/>
          <a:p>
            <a:r>
              <a:rPr lang="en-IN" sz="2200"/>
              <a:t> In this project the  tool is developed  by using JAVA, HTML and CSS. Google Chrome is used for display. Hyper-Text Markup Language (HTML) is the standard language of the Internet. Java is an object oriented programming language which is widely used as back end development projects. In addition, Google Chrome is a browser used for web part.</a:t>
            </a:r>
          </a:p>
          <a:p>
            <a:r>
              <a:rPr lang="en-IN" sz="2200" b="1"/>
              <a:t>Database:</a:t>
            </a:r>
            <a:r>
              <a:rPr lang="en-IN" sz="2200"/>
              <a:t> Design a secure database system for storing transaction and customer data, possibly using a combination of relational (e.g., PostgreSQL) and NoSQL (e.g., MongoDB) databases.</a:t>
            </a:r>
          </a:p>
          <a:p>
            <a:r>
              <a:rPr lang="en-IN" sz="2200" b="1"/>
              <a:t>APIs:</a:t>
            </a:r>
            <a:r>
              <a:rPr lang="en-IN" sz="2200"/>
              <a:t> Develop RESTful APIs with clear documentation (e.g., using Swagger) for easy integration into merchant platforms</a:t>
            </a:r>
          </a:p>
          <a:p>
            <a:endParaRPr lang="en-IN" sz="2200"/>
          </a:p>
          <a:p>
            <a:endParaRPr lang="en-IN" sz="2200"/>
          </a:p>
        </p:txBody>
      </p:sp>
    </p:spTree>
    <p:extLst>
      <p:ext uri="{BB962C8B-B14F-4D97-AF65-F5344CB8AC3E}">
        <p14:creationId xmlns:p14="http://schemas.microsoft.com/office/powerpoint/2010/main" val="3193182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DD70FC-31FD-741E-57BE-F153AE3BC0A8}"/>
              </a:ext>
            </a:extLst>
          </p:cNvPr>
          <p:cNvSpPr>
            <a:spLocks noGrp="1"/>
          </p:cNvSpPr>
          <p:nvPr>
            <p:ph type="title"/>
          </p:nvPr>
        </p:nvSpPr>
        <p:spPr>
          <a:xfrm>
            <a:off x="838200" y="557189"/>
            <a:ext cx="3374136" cy="5567891"/>
          </a:xfrm>
        </p:spPr>
        <p:txBody>
          <a:bodyPr>
            <a:normAutofit/>
          </a:bodyPr>
          <a:lstStyle/>
          <a:p>
            <a:r>
              <a:rPr lang="en-IN" sz="5200" b="1"/>
              <a:t>Customer Experience</a:t>
            </a:r>
            <a:br>
              <a:rPr lang="en-IN" sz="5200"/>
            </a:br>
            <a:endParaRPr lang="en-IN" sz="5200"/>
          </a:p>
        </p:txBody>
      </p:sp>
      <p:graphicFrame>
        <p:nvGraphicFramePr>
          <p:cNvPr id="5" name="Content Placeholder 2">
            <a:extLst>
              <a:ext uri="{FF2B5EF4-FFF2-40B4-BE49-F238E27FC236}">
                <a16:creationId xmlns:a16="http://schemas.microsoft.com/office/drawing/2014/main" id="{520A5D2E-19B1-1BBD-DE3D-D767E9DD151C}"/>
              </a:ext>
            </a:extLst>
          </p:cNvPr>
          <p:cNvGraphicFramePr>
            <a:graphicFrameLocks noGrp="1"/>
          </p:cNvGraphicFramePr>
          <p:nvPr>
            <p:ph idx="1"/>
            <p:extLst>
              <p:ext uri="{D42A27DB-BD31-4B8C-83A1-F6EECF244321}">
                <p14:modId xmlns:p14="http://schemas.microsoft.com/office/powerpoint/2010/main" val="512395235"/>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0488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367FDD-E0F2-640A-2BC6-E59359068C60}"/>
              </a:ext>
            </a:extLst>
          </p:cNvPr>
          <p:cNvSpPr>
            <a:spLocks noGrp="1"/>
          </p:cNvSpPr>
          <p:nvPr>
            <p:ph type="title"/>
          </p:nvPr>
        </p:nvSpPr>
        <p:spPr>
          <a:xfrm>
            <a:off x="1245072" y="1289765"/>
            <a:ext cx="3651101" cy="4270963"/>
          </a:xfrm>
        </p:spPr>
        <p:txBody>
          <a:bodyPr anchor="ctr">
            <a:normAutofit/>
          </a:bodyPr>
          <a:lstStyle/>
          <a:p>
            <a:pPr algn="ctr"/>
            <a:r>
              <a:rPr lang="en-IN" sz="5600" b="1" dirty="0">
                <a:solidFill>
                  <a:srgbClr val="FFFFFF"/>
                </a:solidFill>
              </a:rPr>
              <a:t>Idea behind the project:</a:t>
            </a:r>
            <a:br>
              <a:rPr lang="en-IN" sz="5600" b="1" dirty="0">
                <a:solidFill>
                  <a:srgbClr val="FFFFFF"/>
                </a:solidFill>
              </a:rPr>
            </a:br>
            <a:endParaRPr lang="en-IN" sz="5600" b="1" dirty="0">
              <a:solidFill>
                <a:srgbClr val="FFFFFF"/>
              </a:solidFill>
            </a:endParaRPr>
          </a:p>
        </p:txBody>
      </p:sp>
      <p:sp>
        <p:nvSpPr>
          <p:cNvPr id="8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8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F33100E4-78C6-BF4A-9171-3610A0D93EAE}"/>
              </a:ext>
            </a:extLst>
          </p:cNvPr>
          <p:cNvSpPr>
            <a:spLocks noGrp="1"/>
          </p:cNvSpPr>
          <p:nvPr>
            <p:ph idx="1"/>
          </p:nvPr>
        </p:nvSpPr>
        <p:spPr>
          <a:xfrm>
            <a:off x="5713238" y="460151"/>
            <a:ext cx="5700174" cy="6053848"/>
          </a:xfrm>
        </p:spPr>
        <p:txBody>
          <a:bodyPr anchor="ctr">
            <a:normAutofit lnSpcReduction="10000"/>
          </a:bodyPr>
          <a:lstStyle/>
          <a:p>
            <a:r>
              <a:rPr lang="en-IN" sz="1800" dirty="0">
                <a:solidFill>
                  <a:schemeClr val="tx1">
                    <a:alpha val="80000"/>
                  </a:schemeClr>
                </a:solidFill>
              </a:rPr>
              <a:t>The motive behind this project was to understand the working of any payment engine and payment gateways. People have faith that their money is secured. This faith is turned into curiosity to know about the system behind it.</a:t>
            </a:r>
          </a:p>
          <a:p>
            <a:r>
              <a:rPr lang="en-IN" sz="1800" b="1" dirty="0">
                <a:solidFill>
                  <a:schemeClr val="tx1">
                    <a:alpha val="80000"/>
                  </a:schemeClr>
                </a:solidFill>
              </a:rPr>
              <a:t>Business Goals: </a:t>
            </a:r>
            <a:r>
              <a:rPr lang="en-IN" sz="1800" dirty="0">
                <a:solidFill>
                  <a:schemeClr val="tx1">
                    <a:alpha val="80000"/>
                  </a:schemeClr>
                </a:solidFill>
              </a:rPr>
              <a:t> </a:t>
            </a:r>
          </a:p>
          <a:p>
            <a:r>
              <a:rPr lang="en-IN" sz="1800" dirty="0">
                <a:solidFill>
                  <a:schemeClr val="tx1">
                    <a:alpha val="80000"/>
                  </a:schemeClr>
                </a:solidFill>
              </a:rPr>
              <a:t>To build An Automated Payment Release tool which is very user friendly and can release bulk payments with 100% accuracy without manual intervention.</a:t>
            </a:r>
          </a:p>
          <a:p>
            <a:r>
              <a:rPr lang="en-IN" sz="1800" b="1" dirty="0">
                <a:solidFill>
                  <a:schemeClr val="tx1">
                    <a:alpha val="80000"/>
                  </a:schemeClr>
                </a:solidFill>
              </a:rPr>
              <a:t>Problem with existing system:</a:t>
            </a:r>
            <a:endParaRPr lang="en-IN" sz="1800" dirty="0">
              <a:solidFill>
                <a:schemeClr val="tx1">
                  <a:alpha val="80000"/>
                </a:schemeClr>
              </a:solidFill>
            </a:endParaRPr>
          </a:p>
          <a:p>
            <a:r>
              <a:rPr lang="en-IN" sz="1800" dirty="0">
                <a:solidFill>
                  <a:schemeClr val="tx1">
                    <a:alpha val="80000"/>
                  </a:schemeClr>
                </a:solidFill>
              </a:rPr>
              <a:t> </a:t>
            </a:r>
            <a:r>
              <a:rPr lang="en-IN" sz="1800" dirty="0" err="1">
                <a:solidFill>
                  <a:schemeClr val="tx1">
                    <a:alpha val="80000"/>
                  </a:schemeClr>
                </a:solidFill>
              </a:rPr>
              <a:t>i</a:t>
            </a:r>
            <a:r>
              <a:rPr lang="en-IN" sz="1800" dirty="0">
                <a:solidFill>
                  <a:schemeClr val="tx1">
                    <a:alpha val="80000"/>
                  </a:schemeClr>
                </a:solidFill>
              </a:rPr>
              <a:t>)Need more time for the payment processing as all the transactions are done manually.</a:t>
            </a:r>
          </a:p>
          <a:p>
            <a:r>
              <a:rPr lang="en-IN" sz="1800" dirty="0">
                <a:solidFill>
                  <a:schemeClr val="tx1">
                    <a:alpha val="80000"/>
                  </a:schemeClr>
                </a:solidFill>
              </a:rPr>
              <a:t> ii)More resource is required to finish Bulk Payments. </a:t>
            </a:r>
          </a:p>
          <a:p>
            <a:r>
              <a:rPr lang="en-IN" sz="1800" dirty="0">
                <a:solidFill>
                  <a:schemeClr val="tx1">
                    <a:alpha val="80000"/>
                  </a:schemeClr>
                </a:solidFill>
              </a:rPr>
              <a:t>iii)Lack of resource cause extra burden for the team.</a:t>
            </a:r>
          </a:p>
          <a:p>
            <a:r>
              <a:rPr lang="en-IN" sz="1800" dirty="0">
                <a:solidFill>
                  <a:schemeClr val="tx1">
                    <a:alpha val="80000"/>
                  </a:schemeClr>
                </a:solidFill>
              </a:rPr>
              <a:t>iv) Cut off missed </a:t>
            </a:r>
          </a:p>
          <a:p>
            <a:r>
              <a:rPr lang="en-IN" sz="1800" dirty="0">
                <a:solidFill>
                  <a:schemeClr val="tx1">
                    <a:alpha val="80000"/>
                  </a:schemeClr>
                </a:solidFill>
              </a:rPr>
              <a:t>v) SLA not met</a:t>
            </a:r>
          </a:p>
          <a:p>
            <a:r>
              <a:rPr lang="en-IN" sz="1800" dirty="0">
                <a:solidFill>
                  <a:schemeClr val="tx1">
                    <a:alpha val="80000"/>
                  </a:schemeClr>
                </a:solidFill>
              </a:rPr>
              <a:t> v) Unfinished work is overloaded  </a:t>
            </a:r>
          </a:p>
          <a:p>
            <a:r>
              <a:rPr lang="en-IN" sz="1800" dirty="0">
                <a:solidFill>
                  <a:schemeClr val="tx1">
                    <a:alpha val="80000"/>
                  </a:schemeClr>
                </a:solidFill>
              </a:rPr>
              <a:t>vi) Extra working hours needed</a:t>
            </a:r>
          </a:p>
          <a:p>
            <a:r>
              <a:rPr lang="en-IN" sz="1800" dirty="0">
                <a:solidFill>
                  <a:schemeClr val="tx1">
                    <a:alpha val="80000"/>
                  </a:schemeClr>
                </a:solidFill>
              </a:rPr>
              <a:t>vii)  The chances of error much high and reduce  the overall productivity.</a:t>
            </a:r>
          </a:p>
          <a:p>
            <a:endParaRPr lang="en-IN" sz="1400" dirty="0">
              <a:solidFill>
                <a:schemeClr val="tx1">
                  <a:alpha val="80000"/>
                </a:schemeClr>
              </a:solidFill>
            </a:endParaRPr>
          </a:p>
        </p:txBody>
      </p:sp>
      <p:sp>
        <p:nvSpPr>
          <p:cNvPr id="9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92" name="Straight Connector 9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4799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3" name="Picture 32">
            <a:extLst>
              <a:ext uri="{FF2B5EF4-FFF2-40B4-BE49-F238E27FC236}">
                <a16:creationId xmlns:a16="http://schemas.microsoft.com/office/drawing/2014/main" id="{57A0F10B-E855-9C06-B5E7-FC7A212338D1}"/>
              </a:ext>
            </a:extLst>
          </p:cNvPr>
          <p:cNvPicPr>
            <a:picLocks noChangeAspect="1"/>
          </p:cNvPicPr>
          <p:nvPr/>
        </p:nvPicPr>
        <p:blipFill>
          <a:blip r:embed="rId2">
            <a:duotone>
              <a:schemeClr val="bg2">
                <a:shade val="45000"/>
                <a:satMod val="135000"/>
              </a:schemeClr>
              <a:prstClr val="white"/>
            </a:duotone>
          </a:blip>
          <a:srcRect/>
          <a:stretch>
            <a:fillRect/>
          </a:stretch>
        </p:blipFill>
        <p:spPr>
          <a:xfrm>
            <a:off x="20" y="10"/>
            <a:ext cx="12191980" cy="6857990"/>
          </a:xfrm>
          <a:prstGeom prst="rect">
            <a:avLst/>
          </a:prstGeom>
        </p:spPr>
      </p:pic>
      <p:sp>
        <p:nvSpPr>
          <p:cNvPr id="37" name="Rectangle 36">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D89031-6AA5-FDD7-270E-0F90CF1BB596}"/>
              </a:ext>
            </a:extLst>
          </p:cNvPr>
          <p:cNvSpPr>
            <a:spLocks noGrp="1"/>
          </p:cNvSpPr>
          <p:nvPr>
            <p:ph type="title"/>
          </p:nvPr>
        </p:nvSpPr>
        <p:spPr>
          <a:xfrm>
            <a:off x="838200" y="365125"/>
            <a:ext cx="10515600" cy="1325563"/>
          </a:xfrm>
        </p:spPr>
        <p:txBody>
          <a:bodyPr>
            <a:normAutofit/>
          </a:bodyPr>
          <a:lstStyle/>
          <a:p>
            <a:r>
              <a:rPr lang="en-IN" b="1"/>
              <a:t>PROJECT OBJECTIVES</a:t>
            </a:r>
            <a:br>
              <a:rPr lang="en-IN"/>
            </a:br>
            <a:endParaRPr lang="en-IN"/>
          </a:p>
        </p:txBody>
      </p:sp>
      <p:graphicFrame>
        <p:nvGraphicFramePr>
          <p:cNvPr id="5" name="Content Placeholder 2">
            <a:extLst>
              <a:ext uri="{FF2B5EF4-FFF2-40B4-BE49-F238E27FC236}">
                <a16:creationId xmlns:a16="http://schemas.microsoft.com/office/drawing/2014/main" id="{5A843780-C545-10D9-CE79-81A89761B204}"/>
              </a:ext>
            </a:extLst>
          </p:cNvPr>
          <p:cNvGraphicFramePr>
            <a:graphicFrameLocks noGrp="1"/>
          </p:cNvGraphicFramePr>
          <p:nvPr>
            <p:ph idx="1"/>
            <p:extLst>
              <p:ext uri="{D42A27DB-BD31-4B8C-83A1-F6EECF244321}">
                <p14:modId xmlns:p14="http://schemas.microsoft.com/office/powerpoint/2010/main" val="38137142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8640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3D4D8E1-FB57-26F7-DDEB-584778CCBC98}"/>
              </a:ext>
            </a:extLst>
          </p:cNvPr>
          <p:cNvPicPr>
            <a:picLocks noChangeAspect="1"/>
          </p:cNvPicPr>
          <p:nvPr/>
        </p:nvPicPr>
        <p:blipFill>
          <a:blip r:embed="rId2">
            <a:duotone>
              <a:schemeClr val="bg2">
                <a:shade val="45000"/>
                <a:satMod val="135000"/>
              </a:schemeClr>
              <a:prstClr val="white"/>
            </a:duotone>
          </a:blip>
          <a:srcRect t="23391" r="9091"/>
          <a:stretch>
            <a:fillRect/>
          </a:stretch>
        </p:blipFill>
        <p:spPr>
          <a:xfrm>
            <a:off x="20" y="10"/>
            <a:ext cx="12191980" cy="6857990"/>
          </a:xfrm>
          <a:prstGeom prst="rect">
            <a:avLst/>
          </a:prstGeom>
        </p:spPr>
      </p:pic>
      <p:sp>
        <p:nvSpPr>
          <p:cNvPr id="16" name="Rectangle 15">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F86B616-B6EA-389D-EF11-52DCF2BBC95D}"/>
              </a:ext>
            </a:extLst>
          </p:cNvPr>
          <p:cNvSpPr txBox="1"/>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b="1">
                <a:latin typeface="+mj-lt"/>
                <a:ea typeface="+mj-ea"/>
                <a:cs typeface="+mj-cs"/>
              </a:rPr>
              <a:t>Inputs:</a:t>
            </a:r>
          </a:p>
        </p:txBody>
      </p:sp>
      <p:graphicFrame>
        <p:nvGraphicFramePr>
          <p:cNvPr id="5" name="Content Placeholder 2">
            <a:extLst>
              <a:ext uri="{FF2B5EF4-FFF2-40B4-BE49-F238E27FC236}">
                <a16:creationId xmlns:a16="http://schemas.microsoft.com/office/drawing/2014/main" id="{802D18BC-150F-F7A5-CAED-0E64914FE8B3}"/>
              </a:ext>
            </a:extLst>
          </p:cNvPr>
          <p:cNvGraphicFramePr>
            <a:graphicFrameLocks noGrp="1"/>
          </p:cNvGraphicFramePr>
          <p:nvPr>
            <p:ph idx="1"/>
            <p:extLst>
              <p:ext uri="{D42A27DB-BD31-4B8C-83A1-F6EECF244321}">
                <p14:modId xmlns:p14="http://schemas.microsoft.com/office/powerpoint/2010/main" val="39234531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40812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6" name="Picture 25">
            <a:extLst>
              <a:ext uri="{FF2B5EF4-FFF2-40B4-BE49-F238E27FC236}">
                <a16:creationId xmlns:a16="http://schemas.microsoft.com/office/drawing/2014/main" id="{6EC830B7-FEB3-449C-CD56-D9F21183D9A8}"/>
              </a:ext>
            </a:extLst>
          </p:cNvPr>
          <p:cNvPicPr>
            <a:picLocks noChangeAspect="1"/>
          </p:cNvPicPr>
          <p:nvPr/>
        </p:nvPicPr>
        <p:blipFill>
          <a:blip r:embed="rId2">
            <a:duotone>
              <a:schemeClr val="bg2">
                <a:shade val="45000"/>
                <a:satMod val="135000"/>
              </a:schemeClr>
              <a:prstClr val="white"/>
            </a:duotone>
          </a:blip>
          <a:srcRect t="14205" b="1525"/>
          <a:stretch>
            <a:fillRect/>
          </a:stretch>
        </p:blipFill>
        <p:spPr>
          <a:xfrm>
            <a:off x="20" y="10"/>
            <a:ext cx="12191980" cy="6857990"/>
          </a:xfrm>
          <a:prstGeom prst="rect">
            <a:avLst/>
          </a:prstGeom>
        </p:spPr>
      </p:pic>
      <p:sp>
        <p:nvSpPr>
          <p:cNvPr id="27" name="Rectangle 26">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625404-80E7-3147-C46D-450CC23D4939}"/>
              </a:ext>
            </a:extLst>
          </p:cNvPr>
          <p:cNvSpPr>
            <a:spLocks noGrp="1"/>
          </p:cNvSpPr>
          <p:nvPr>
            <p:ph type="title"/>
          </p:nvPr>
        </p:nvSpPr>
        <p:spPr>
          <a:xfrm>
            <a:off x="838200" y="365125"/>
            <a:ext cx="10515600" cy="1325563"/>
          </a:xfrm>
        </p:spPr>
        <p:txBody>
          <a:bodyPr>
            <a:normAutofit/>
          </a:bodyPr>
          <a:lstStyle/>
          <a:p>
            <a:r>
              <a:rPr lang="en-IN" b="1"/>
              <a:t>Stakeholder Identification:</a:t>
            </a:r>
            <a:br>
              <a:rPr lang="en-IN"/>
            </a:br>
            <a:endParaRPr lang="en-IN"/>
          </a:p>
        </p:txBody>
      </p:sp>
      <p:graphicFrame>
        <p:nvGraphicFramePr>
          <p:cNvPr id="28" name="Content Placeholder 2">
            <a:extLst>
              <a:ext uri="{FF2B5EF4-FFF2-40B4-BE49-F238E27FC236}">
                <a16:creationId xmlns:a16="http://schemas.microsoft.com/office/drawing/2014/main" id="{D9B4655E-07DE-BE54-3555-3C2038415DC0}"/>
              </a:ext>
            </a:extLst>
          </p:cNvPr>
          <p:cNvGraphicFramePr>
            <a:graphicFrameLocks noGrp="1"/>
          </p:cNvGraphicFramePr>
          <p:nvPr>
            <p:ph idx="1"/>
            <p:extLst>
              <p:ext uri="{D42A27DB-BD31-4B8C-83A1-F6EECF244321}">
                <p14:modId xmlns:p14="http://schemas.microsoft.com/office/powerpoint/2010/main" val="29510712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96321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D68F54D7-A3EF-9A20-4786-4761B49414C9}"/>
              </a:ext>
            </a:extLst>
          </p:cNvPr>
          <p:cNvSpPr>
            <a:spLocks noGrp="1"/>
          </p:cNvSpPr>
          <p:nvPr>
            <p:ph type="title"/>
          </p:nvPr>
        </p:nvSpPr>
        <p:spPr>
          <a:xfrm>
            <a:off x="838200" y="401221"/>
            <a:ext cx="10515600" cy="1348065"/>
          </a:xfrm>
        </p:spPr>
        <p:txBody>
          <a:bodyPr>
            <a:normAutofit/>
          </a:bodyPr>
          <a:lstStyle/>
          <a:p>
            <a:r>
              <a:rPr lang="en-IN" sz="5400" b="1" dirty="0">
                <a:solidFill>
                  <a:srgbClr val="FFFFFF"/>
                </a:solidFill>
              </a:rPr>
              <a:t>Feasibility study:</a:t>
            </a:r>
            <a:endParaRPr lang="en-IN" sz="5400" dirty="0">
              <a:solidFill>
                <a:srgbClr val="FFFFFF"/>
              </a:solidFill>
            </a:endParaRPr>
          </a:p>
        </p:txBody>
      </p:sp>
      <p:sp>
        <p:nvSpPr>
          <p:cNvPr id="3" name="Content Placeholder 2">
            <a:extLst>
              <a:ext uri="{FF2B5EF4-FFF2-40B4-BE49-F238E27FC236}">
                <a16:creationId xmlns:a16="http://schemas.microsoft.com/office/drawing/2014/main" id="{F08603BA-0C94-F80F-330D-2FD69467AB60}"/>
              </a:ext>
            </a:extLst>
          </p:cNvPr>
          <p:cNvSpPr>
            <a:spLocks noGrp="1"/>
          </p:cNvSpPr>
          <p:nvPr>
            <p:ph idx="1"/>
          </p:nvPr>
        </p:nvSpPr>
        <p:spPr>
          <a:xfrm>
            <a:off x="838200" y="2586789"/>
            <a:ext cx="10515600" cy="3590174"/>
          </a:xfrm>
        </p:spPr>
        <p:txBody>
          <a:bodyPr>
            <a:normAutofit/>
          </a:bodyPr>
          <a:lstStyle/>
          <a:p>
            <a:r>
              <a:rPr lang="en-IN" sz="2200" b="1"/>
              <a:t>ECONOMIC FEASIBILITY:</a:t>
            </a:r>
            <a:r>
              <a:rPr lang="en-IN" sz="2200"/>
              <a:t> The cost of developing this project is merely the man hours that are put into it on the institutional front the cost that it will be bearing is to comply with the minimum system requirements for the same.</a:t>
            </a:r>
          </a:p>
          <a:p>
            <a:r>
              <a:rPr lang="en-IN" sz="2200" b="1"/>
              <a:t>METHODS:</a:t>
            </a:r>
            <a:r>
              <a:rPr lang="en-IN" sz="2200"/>
              <a:t> Once the payment is received in Authorizations Exceptions queue due to insufficient Funds the system performs the check for funds on the account only once before works get start or just after receiving the payment in the system. This control is being repeated regularly during the day and if the meantime the account is sufficiently funded the transaction is automatically released by the system.</a:t>
            </a:r>
          </a:p>
          <a:p>
            <a:r>
              <a:rPr lang="en-IN" sz="2200"/>
              <a:t>Still there is also a manual “Rechecking’’ option available from the drop down in each payment blocked in Insufficient Funds</a:t>
            </a:r>
          </a:p>
          <a:p>
            <a:endParaRPr lang="en-IN" sz="2200"/>
          </a:p>
        </p:txBody>
      </p:sp>
    </p:spTree>
    <p:extLst>
      <p:ext uri="{BB962C8B-B14F-4D97-AF65-F5344CB8AC3E}">
        <p14:creationId xmlns:p14="http://schemas.microsoft.com/office/powerpoint/2010/main" val="1873152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TextBox 19">
            <a:extLst>
              <a:ext uri="{FF2B5EF4-FFF2-40B4-BE49-F238E27FC236}">
                <a16:creationId xmlns:a16="http://schemas.microsoft.com/office/drawing/2014/main" id="{3C04280A-1483-F82F-4BD6-DF78DA9A0D48}"/>
              </a:ext>
            </a:extLst>
          </p:cNvPr>
          <p:cNvSpPr txBox="1"/>
          <p:nvPr/>
        </p:nvSpPr>
        <p:spPr>
          <a:xfrm>
            <a:off x="638881" y="390525"/>
            <a:ext cx="10909640" cy="1510301"/>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6600" b="1" kern="1200">
                <a:solidFill>
                  <a:srgbClr val="FFFFFF"/>
                </a:solidFill>
                <a:latin typeface="+mj-lt"/>
                <a:ea typeface="+mj-ea"/>
                <a:cs typeface="+mj-cs"/>
              </a:rPr>
              <a:t>Project duration:</a:t>
            </a:r>
          </a:p>
        </p:txBody>
      </p:sp>
      <p:sp>
        <p:nvSpPr>
          <p:cNvPr id="29"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1753266"/>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D3B9011C-C12D-B3CF-AF31-729E3D7E381E}"/>
              </a:ext>
            </a:extLst>
          </p:cNvPr>
          <p:cNvPicPr>
            <a:picLocks noChangeAspect="1"/>
          </p:cNvPicPr>
          <p:nvPr/>
        </p:nvPicPr>
        <p:blipFill>
          <a:blip r:embed="rId2"/>
          <a:stretch>
            <a:fillRect/>
          </a:stretch>
        </p:blipFill>
        <p:spPr>
          <a:xfrm>
            <a:off x="1986752" y="2783480"/>
            <a:ext cx="9040477" cy="3683995"/>
          </a:xfrm>
          <a:prstGeom prst="rect">
            <a:avLst/>
          </a:prstGeom>
        </p:spPr>
      </p:pic>
    </p:spTree>
    <p:extLst>
      <p:ext uri="{BB962C8B-B14F-4D97-AF65-F5344CB8AC3E}">
        <p14:creationId xmlns:p14="http://schemas.microsoft.com/office/powerpoint/2010/main" val="425548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D2B266D-3625-4584-A5C3-7D3F672CF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A5D2A5D1-BA0D-47D3-B051-DA7743C46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219825"/>
          </a:xfrm>
          <a:custGeom>
            <a:avLst/>
            <a:gdLst>
              <a:gd name="connsiteX0" fmla="*/ 6789701 w 12192000"/>
              <a:gd name="connsiteY0" fmla="*/ 6151588 h 6219825"/>
              <a:gd name="connsiteX1" fmla="*/ 6788702 w 12192000"/>
              <a:gd name="connsiteY1" fmla="*/ 6151666 h 6219825"/>
              <a:gd name="connsiteX2" fmla="*/ 6788476 w 12192000"/>
              <a:gd name="connsiteY2" fmla="*/ 6152200 h 6219825"/>
              <a:gd name="connsiteX3" fmla="*/ 9834 w 12192000"/>
              <a:gd name="connsiteY3" fmla="*/ 0 h 6219825"/>
              <a:gd name="connsiteX4" fmla="*/ 12357 w 12192000"/>
              <a:gd name="connsiteY4" fmla="*/ 1 h 6219825"/>
              <a:gd name="connsiteX5" fmla="*/ 12192000 w 12192000"/>
              <a:gd name="connsiteY5" fmla="*/ 1 h 6219825"/>
              <a:gd name="connsiteX6" fmla="*/ 12192000 w 12192000"/>
              <a:gd name="connsiteY6" fmla="*/ 5105401 h 6219825"/>
              <a:gd name="connsiteX7" fmla="*/ 12191716 w 12192000"/>
              <a:gd name="connsiteY7" fmla="*/ 5105401 h 6219825"/>
              <a:gd name="connsiteX8" fmla="*/ 12192000 w 12192000"/>
              <a:gd name="connsiteY8" fmla="*/ 5256977 h 6219825"/>
              <a:gd name="connsiteX9" fmla="*/ 12061096 w 12192000"/>
              <a:gd name="connsiteY9" fmla="*/ 5296034 h 6219825"/>
              <a:gd name="connsiteX10" fmla="*/ 11676800 w 12192000"/>
              <a:gd name="connsiteY10" fmla="*/ 5399652 h 6219825"/>
              <a:gd name="connsiteX11" fmla="*/ 10425355 w 12192000"/>
              <a:gd name="connsiteY11" fmla="*/ 5683310 h 6219825"/>
              <a:gd name="connsiteX12" fmla="*/ 9424022 w 12192000"/>
              <a:gd name="connsiteY12" fmla="*/ 5858546 h 6219825"/>
              <a:gd name="connsiteX13" fmla="*/ 8458419 w 12192000"/>
              <a:gd name="connsiteY13" fmla="*/ 5992303 h 6219825"/>
              <a:gd name="connsiteX14" fmla="*/ 7715970 w 12192000"/>
              <a:gd name="connsiteY14" fmla="*/ 6072283 h 6219825"/>
              <a:gd name="connsiteX15" fmla="*/ 6951716 w 12192000"/>
              <a:gd name="connsiteY15" fmla="*/ 6138091 h 6219825"/>
              <a:gd name="connsiteX16" fmla="*/ 6936303 w 12192000"/>
              <a:gd name="connsiteY16" fmla="*/ 6140163 h 6219825"/>
              <a:gd name="connsiteX17" fmla="*/ 6790448 w 12192000"/>
              <a:gd name="connsiteY17" fmla="*/ 6151529 h 6219825"/>
              <a:gd name="connsiteX18" fmla="*/ 6799941 w 12192000"/>
              <a:gd name="connsiteY18" fmla="*/ 6153349 h 6219825"/>
              <a:gd name="connsiteX19" fmla="*/ 6835432 w 12192000"/>
              <a:gd name="connsiteY19" fmla="*/ 6151642 h 6219825"/>
              <a:gd name="connsiteX20" fmla="*/ 6884003 w 12192000"/>
              <a:gd name="connsiteY20" fmla="*/ 6148662 h 6219825"/>
              <a:gd name="connsiteX21" fmla="*/ 7578771 w 12192000"/>
              <a:gd name="connsiteY21" fmla="*/ 6116122 h 6219825"/>
              <a:gd name="connsiteX22" fmla="*/ 8623845 w 12192000"/>
              <a:gd name="connsiteY22" fmla="*/ 6029188 h 6219825"/>
              <a:gd name="connsiteX23" fmla="*/ 9479970 w 12192000"/>
              <a:gd name="connsiteY23" fmla="*/ 5925239 h 6219825"/>
              <a:gd name="connsiteX24" fmla="*/ 10629308 w 12192000"/>
              <a:gd name="connsiteY24" fmla="*/ 5731000 h 6219825"/>
              <a:gd name="connsiteX25" fmla="*/ 11998498 w 12192000"/>
              <a:gd name="connsiteY25" fmla="*/ 5404869 h 6219825"/>
              <a:gd name="connsiteX26" fmla="*/ 12192000 w 12192000"/>
              <a:gd name="connsiteY26" fmla="*/ 5347846 h 6219825"/>
              <a:gd name="connsiteX27" fmla="*/ 12192000 w 12192000"/>
              <a:gd name="connsiteY27" fmla="*/ 5402606 h 6219825"/>
              <a:gd name="connsiteX28" fmla="*/ 11829257 w 12192000"/>
              <a:gd name="connsiteY28" fmla="*/ 5507950 h 6219825"/>
              <a:gd name="connsiteX29" fmla="*/ 10939183 w 12192000"/>
              <a:gd name="connsiteY29" fmla="*/ 5722555 h 6219825"/>
              <a:gd name="connsiteX30" fmla="*/ 9985530 w 12192000"/>
              <a:gd name="connsiteY30" fmla="*/ 5902635 h 6219825"/>
              <a:gd name="connsiteX31" fmla="*/ 9186882 w 12192000"/>
              <a:gd name="connsiteY31" fmla="*/ 6018631 h 6219825"/>
              <a:gd name="connsiteX32" fmla="*/ 8578198 w 12192000"/>
              <a:gd name="connsiteY32" fmla="*/ 6088179 h 6219825"/>
              <a:gd name="connsiteX33" fmla="*/ 7864358 w 12192000"/>
              <a:gd name="connsiteY33" fmla="*/ 6149656 h 6219825"/>
              <a:gd name="connsiteX34" fmla="*/ 6935502 w 12192000"/>
              <a:gd name="connsiteY34" fmla="*/ 6201071 h 6219825"/>
              <a:gd name="connsiteX35" fmla="*/ 6477750 w 12192000"/>
              <a:gd name="connsiteY35" fmla="*/ 6214980 h 6219825"/>
              <a:gd name="connsiteX36" fmla="*/ 6362294 w 12192000"/>
              <a:gd name="connsiteY36" fmla="*/ 6219825 h 6219825"/>
              <a:gd name="connsiteX37" fmla="*/ 6057129 w 12192000"/>
              <a:gd name="connsiteY37" fmla="*/ 6219825 h 6219825"/>
              <a:gd name="connsiteX38" fmla="*/ 5977784 w 12192000"/>
              <a:gd name="connsiteY38" fmla="*/ 6215229 h 6219825"/>
              <a:gd name="connsiteX39" fmla="*/ 5265087 w 12192000"/>
              <a:gd name="connsiteY39" fmla="*/ 6178965 h 6219825"/>
              <a:gd name="connsiteX40" fmla="*/ 4346277 w 12192000"/>
              <a:gd name="connsiteY40" fmla="*/ 6116869 h 6219825"/>
              <a:gd name="connsiteX41" fmla="*/ 3373045 w 12192000"/>
              <a:gd name="connsiteY41" fmla="*/ 6018259 h 6219825"/>
              <a:gd name="connsiteX42" fmla="*/ 2362173 w 12192000"/>
              <a:gd name="connsiteY42" fmla="*/ 5899282 h 6219825"/>
              <a:gd name="connsiteX43" fmla="*/ 1233178 w 12192000"/>
              <a:gd name="connsiteY43" fmla="*/ 5726033 h 6219825"/>
              <a:gd name="connsiteX44" fmla="*/ 68500 w 12192000"/>
              <a:gd name="connsiteY44" fmla="*/ 5486226 h 6219825"/>
              <a:gd name="connsiteX45" fmla="*/ 0 w 12192000"/>
              <a:gd name="connsiteY45" fmla="*/ 5468863 h 6219825"/>
              <a:gd name="connsiteX46" fmla="*/ 0 w 12192000"/>
              <a:gd name="connsiteY46" fmla="*/ 5412351 h 6219825"/>
              <a:gd name="connsiteX47" fmla="*/ 72441 w 12192000"/>
              <a:gd name="connsiteY47" fmla="*/ 5431135 h 6219825"/>
              <a:gd name="connsiteX48" fmla="*/ 600716 w 12192000"/>
              <a:gd name="connsiteY48" fmla="*/ 5549555 h 6219825"/>
              <a:gd name="connsiteX49" fmla="*/ 1769512 w 12192000"/>
              <a:gd name="connsiteY49" fmla="*/ 5759811 h 6219825"/>
              <a:gd name="connsiteX50" fmla="*/ 2613554 w 12192000"/>
              <a:gd name="connsiteY50" fmla="*/ 5876802 h 6219825"/>
              <a:gd name="connsiteX51" fmla="*/ 2581134 w 12192000"/>
              <a:gd name="connsiteY51" fmla="*/ 5866867 h 6219825"/>
              <a:gd name="connsiteX52" fmla="*/ 1112635 w 12192000"/>
              <a:gd name="connsiteY52" fmla="*/ 5534031 h 6219825"/>
              <a:gd name="connsiteX53" fmla="*/ 420412 w 12192000"/>
              <a:gd name="connsiteY53" fmla="*/ 5334514 h 6219825"/>
              <a:gd name="connsiteX54" fmla="*/ 0 w 12192000"/>
              <a:gd name="connsiteY54" fmla="*/ 5195539 h 6219825"/>
              <a:gd name="connsiteX55" fmla="*/ 60 w 12192000"/>
              <a:gd name="connsiteY55" fmla="*/ 5105401 h 6219825"/>
              <a:gd name="connsiteX56" fmla="*/ 0 w 12192000"/>
              <a:gd name="connsiteY56" fmla="*/ 5105401 h 6219825"/>
              <a:gd name="connsiteX57" fmla="*/ 0 w 12192000"/>
              <a:gd name="connsiteY57" fmla="*/ 1 h 6219825"/>
              <a:gd name="connsiteX58" fmla="*/ 9834 w 12192000"/>
              <a:gd name="connsiteY58" fmla="*/ 1 h 6219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2192000" h="6219825">
                <a:moveTo>
                  <a:pt x="6789701" y="6151588"/>
                </a:moveTo>
                <a:lnTo>
                  <a:pt x="6788702" y="6151666"/>
                </a:lnTo>
                <a:cubicBezTo>
                  <a:pt x="6788627" y="6151844"/>
                  <a:pt x="6788551" y="6152022"/>
                  <a:pt x="6788476" y="6152200"/>
                </a:cubicBezTo>
                <a:close/>
                <a:moveTo>
                  <a:pt x="9834" y="0"/>
                </a:moveTo>
                <a:lnTo>
                  <a:pt x="12357" y="1"/>
                </a:lnTo>
                <a:lnTo>
                  <a:pt x="12192000" y="1"/>
                </a:lnTo>
                <a:lnTo>
                  <a:pt x="12192000" y="5105401"/>
                </a:lnTo>
                <a:lnTo>
                  <a:pt x="12191716" y="5105401"/>
                </a:lnTo>
                <a:lnTo>
                  <a:pt x="12192000" y="5256977"/>
                </a:lnTo>
                <a:lnTo>
                  <a:pt x="12061096" y="5296034"/>
                </a:lnTo>
                <a:cubicBezTo>
                  <a:pt x="11933500" y="5332263"/>
                  <a:pt x="11805390" y="5366806"/>
                  <a:pt x="11676800" y="5399652"/>
                </a:cubicBezTo>
                <a:cubicBezTo>
                  <a:pt x="11262789" y="5507204"/>
                  <a:pt x="10845343" y="5600846"/>
                  <a:pt x="10425355" y="5683310"/>
                </a:cubicBezTo>
                <a:cubicBezTo>
                  <a:pt x="10092810" y="5748549"/>
                  <a:pt x="9759033" y="5806970"/>
                  <a:pt x="9424022" y="5858546"/>
                </a:cubicBezTo>
                <a:cubicBezTo>
                  <a:pt x="9102997" y="5908224"/>
                  <a:pt x="8781133" y="5952809"/>
                  <a:pt x="8458419" y="5992303"/>
                </a:cubicBezTo>
                <a:cubicBezTo>
                  <a:pt x="8211360" y="6022481"/>
                  <a:pt x="7963792" y="6048065"/>
                  <a:pt x="7715970" y="6072283"/>
                </a:cubicBezTo>
                <a:lnTo>
                  <a:pt x="6951716" y="6138091"/>
                </a:lnTo>
                <a:lnTo>
                  <a:pt x="6936303" y="6140163"/>
                </a:lnTo>
                <a:lnTo>
                  <a:pt x="6790448" y="6151529"/>
                </a:lnTo>
                <a:lnTo>
                  <a:pt x="6799941" y="6153349"/>
                </a:lnTo>
                <a:cubicBezTo>
                  <a:pt x="6811623" y="6153816"/>
                  <a:pt x="6823734" y="6151642"/>
                  <a:pt x="6835432" y="6151642"/>
                </a:cubicBezTo>
                <a:cubicBezTo>
                  <a:pt x="6851580" y="6151642"/>
                  <a:pt x="6867729" y="6149034"/>
                  <a:pt x="6884003" y="6148662"/>
                </a:cubicBezTo>
                <a:cubicBezTo>
                  <a:pt x="7115805" y="6143198"/>
                  <a:pt x="7347351" y="6131026"/>
                  <a:pt x="7578771" y="6116122"/>
                </a:cubicBezTo>
                <a:cubicBezTo>
                  <a:pt x="7927552" y="6093644"/>
                  <a:pt x="8276080" y="6065453"/>
                  <a:pt x="8623845" y="6029188"/>
                </a:cubicBezTo>
                <a:cubicBezTo>
                  <a:pt x="8909939" y="5999878"/>
                  <a:pt x="9195310" y="5965228"/>
                  <a:pt x="9479970" y="5925239"/>
                </a:cubicBezTo>
                <a:cubicBezTo>
                  <a:pt x="9864901" y="5870842"/>
                  <a:pt x="10248014" y="5806101"/>
                  <a:pt x="10629308" y="5731000"/>
                </a:cubicBezTo>
                <a:cubicBezTo>
                  <a:pt x="11090114" y="5639842"/>
                  <a:pt x="11546975" y="5532291"/>
                  <a:pt x="11998498" y="5404869"/>
                </a:cubicBezTo>
                <a:lnTo>
                  <a:pt x="12192000" y="5347846"/>
                </a:lnTo>
                <a:lnTo>
                  <a:pt x="12192000" y="5402606"/>
                </a:lnTo>
                <a:lnTo>
                  <a:pt x="11829257" y="5507950"/>
                </a:lnTo>
                <a:cubicBezTo>
                  <a:pt x="11534769" y="5587680"/>
                  <a:pt x="11238120" y="5658596"/>
                  <a:pt x="10939183" y="5722555"/>
                </a:cubicBezTo>
                <a:cubicBezTo>
                  <a:pt x="10622824" y="5790365"/>
                  <a:pt x="10304941" y="5850387"/>
                  <a:pt x="9985530" y="5902635"/>
                </a:cubicBezTo>
                <a:cubicBezTo>
                  <a:pt x="9720036" y="5946102"/>
                  <a:pt x="9453814" y="5984764"/>
                  <a:pt x="9186882" y="6018631"/>
                </a:cubicBezTo>
                <a:cubicBezTo>
                  <a:pt x="8984197" y="6044216"/>
                  <a:pt x="8781514" y="6068309"/>
                  <a:pt x="8578198" y="6088179"/>
                </a:cubicBezTo>
                <a:lnTo>
                  <a:pt x="7864358" y="6149656"/>
                </a:lnTo>
                <a:cubicBezTo>
                  <a:pt x="7554994" y="6172009"/>
                  <a:pt x="7245502" y="6189895"/>
                  <a:pt x="6935502" y="6201071"/>
                </a:cubicBezTo>
                <a:lnTo>
                  <a:pt x="6477750" y="6214980"/>
                </a:lnTo>
                <a:cubicBezTo>
                  <a:pt x="6439195" y="6212895"/>
                  <a:pt x="6400529" y="6214521"/>
                  <a:pt x="6362294" y="6219825"/>
                </a:cubicBezTo>
                <a:lnTo>
                  <a:pt x="6057129" y="6219825"/>
                </a:lnTo>
                <a:lnTo>
                  <a:pt x="5977784" y="6215229"/>
                </a:lnTo>
                <a:lnTo>
                  <a:pt x="5265087" y="6178965"/>
                </a:lnTo>
                <a:cubicBezTo>
                  <a:pt x="4958267" y="6166544"/>
                  <a:pt x="4651826" y="6146055"/>
                  <a:pt x="4346277" y="6116869"/>
                </a:cubicBezTo>
                <a:lnTo>
                  <a:pt x="3373045" y="6018259"/>
                </a:lnTo>
                <a:cubicBezTo>
                  <a:pt x="3035412" y="5983982"/>
                  <a:pt x="2698456" y="5944327"/>
                  <a:pt x="2362173" y="5899282"/>
                </a:cubicBezTo>
                <a:cubicBezTo>
                  <a:pt x="1984692" y="5849108"/>
                  <a:pt x="1608364" y="5791358"/>
                  <a:pt x="1233178" y="5726033"/>
                </a:cubicBezTo>
                <a:cubicBezTo>
                  <a:pt x="842181" y="5657291"/>
                  <a:pt x="453758" y="5578770"/>
                  <a:pt x="68500" y="5486226"/>
                </a:cubicBezTo>
                <a:lnTo>
                  <a:pt x="0" y="5468863"/>
                </a:lnTo>
                <a:lnTo>
                  <a:pt x="0" y="5412351"/>
                </a:lnTo>
                <a:lnTo>
                  <a:pt x="72441" y="5431135"/>
                </a:lnTo>
                <a:cubicBezTo>
                  <a:pt x="247961" y="5473331"/>
                  <a:pt x="424164" y="5512608"/>
                  <a:pt x="600716" y="5549555"/>
                </a:cubicBezTo>
                <a:cubicBezTo>
                  <a:pt x="988279" y="5630403"/>
                  <a:pt x="1378133" y="5699330"/>
                  <a:pt x="1769512" y="5759811"/>
                </a:cubicBezTo>
                <a:cubicBezTo>
                  <a:pt x="2052426" y="5803406"/>
                  <a:pt x="2335725" y="5843519"/>
                  <a:pt x="2613554" y="5876802"/>
                </a:cubicBezTo>
                <a:cubicBezTo>
                  <a:pt x="2605544" y="5879410"/>
                  <a:pt x="2594611" y="5869350"/>
                  <a:pt x="2581134" y="5866867"/>
                </a:cubicBezTo>
                <a:cubicBezTo>
                  <a:pt x="2087178" y="5774877"/>
                  <a:pt x="1597684" y="5663937"/>
                  <a:pt x="1112635" y="5534031"/>
                </a:cubicBezTo>
                <a:cubicBezTo>
                  <a:pt x="880453" y="5471934"/>
                  <a:pt x="649713" y="5405428"/>
                  <a:pt x="420412" y="5334514"/>
                </a:cubicBezTo>
                <a:lnTo>
                  <a:pt x="0" y="5195539"/>
                </a:lnTo>
                <a:lnTo>
                  <a:pt x="60" y="5105401"/>
                </a:lnTo>
                <a:lnTo>
                  <a:pt x="0" y="5105401"/>
                </a:lnTo>
                <a:lnTo>
                  <a:pt x="0" y="1"/>
                </a:lnTo>
                <a:lnTo>
                  <a:pt x="9834" y="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Content Placeholder 4">
            <a:extLst>
              <a:ext uri="{FF2B5EF4-FFF2-40B4-BE49-F238E27FC236}">
                <a16:creationId xmlns:a16="http://schemas.microsoft.com/office/drawing/2014/main" id="{BB0EA380-77A1-6A24-BCEA-CA8C7230B9C3}"/>
              </a:ext>
            </a:extLst>
          </p:cNvPr>
          <p:cNvPicPr>
            <a:picLocks noGrp="1" noChangeAspect="1"/>
          </p:cNvPicPr>
          <p:nvPr>
            <p:ph idx="1"/>
          </p:nvPr>
        </p:nvPicPr>
        <p:blipFill>
          <a:blip r:embed="rId2"/>
          <a:stretch>
            <a:fillRect/>
          </a:stretch>
        </p:blipFill>
        <p:spPr>
          <a:xfrm>
            <a:off x="228600" y="1189482"/>
            <a:ext cx="11658600" cy="3031235"/>
          </a:xfrm>
          <a:prstGeom prst="rect">
            <a:avLst/>
          </a:prstGeom>
        </p:spPr>
      </p:pic>
    </p:spTree>
    <p:extLst>
      <p:ext uri="{BB962C8B-B14F-4D97-AF65-F5344CB8AC3E}">
        <p14:creationId xmlns:p14="http://schemas.microsoft.com/office/powerpoint/2010/main" val="2048833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BCEAC342-162D-A552-F503-9709091FD34F}"/>
              </a:ext>
            </a:extLst>
          </p:cNvPr>
          <p:cNvSpPr>
            <a:spLocks noGrp="1"/>
          </p:cNvSpPr>
          <p:nvPr>
            <p:ph type="title"/>
          </p:nvPr>
        </p:nvSpPr>
        <p:spPr>
          <a:xfrm>
            <a:off x="838200" y="401221"/>
            <a:ext cx="10515600" cy="1348065"/>
          </a:xfrm>
        </p:spPr>
        <p:txBody>
          <a:bodyPr>
            <a:normAutofit/>
          </a:bodyPr>
          <a:lstStyle/>
          <a:p>
            <a:r>
              <a:rPr lang="en-IN" sz="5400" b="1">
                <a:solidFill>
                  <a:srgbClr val="FFFFFF"/>
                </a:solidFill>
              </a:rPr>
              <a:t>Role of a Payment Automation Tool:</a:t>
            </a:r>
            <a:endParaRPr lang="en-IN" sz="5400">
              <a:solidFill>
                <a:srgbClr val="FFFFFF"/>
              </a:solidFill>
            </a:endParaRPr>
          </a:p>
        </p:txBody>
      </p:sp>
      <p:sp>
        <p:nvSpPr>
          <p:cNvPr id="3" name="Content Placeholder 2">
            <a:extLst>
              <a:ext uri="{FF2B5EF4-FFF2-40B4-BE49-F238E27FC236}">
                <a16:creationId xmlns:a16="http://schemas.microsoft.com/office/drawing/2014/main" id="{72822DB9-161B-5CC3-9148-1082DB94D1AB}"/>
              </a:ext>
            </a:extLst>
          </p:cNvPr>
          <p:cNvSpPr>
            <a:spLocks noGrp="1"/>
          </p:cNvSpPr>
          <p:nvPr>
            <p:ph idx="1"/>
          </p:nvPr>
        </p:nvSpPr>
        <p:spPr>
          <a:xfrm>
            <a:off x="838200" y="2586789"/>
            <a:ext cx="10515600" cy="3590174"/>
          </a:xfrm>
        </p:spPr>
        <p:txBody>
          <a:bodyPr>
            <a:normAutofit fontScale="92500"/>
          </a:bodyPr>
          <a:lstStyle/>
          <a:p>
            <a:r>
              <a:rPr lang="en-IN" sz="3200" dirty="0"/>
              <a:t>This automated Payment Tool is used to accept, validate, authenticate, sort, direct, clear and settle payment transactions received from a diverse range of originating systems and deliver these payments, on the appropriate date or time, to an equally diverse range of destination systems. This Payment Tool does Global Funds Verification(Global Deck) , check restriction control and navigate between different applications, draft mails, update comments.</a:t>
            </a:r>
          </a:p>
          <a:p>
            <a:endParaRPr lang="en-IN" sz="2200" dirty="0"/>
          </a:p>
        </p:txBody>
      </p:sp>
    </p:spTree>
    <p:extLst>
      <p:ext uri="{BB962C8B-B14F-4D97-AF65-F5344CB8AC3E}">
        <p14:creationId xmlns:p14="http://schemas.microsoft.com/office/powerpoint/2010/main" val="1058955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158</TotalTime>
  <Words>758</Words>
  <Application>Microsoft Office PowerPoint</Application>
  <PresentationFormat>Widescreen</PresentationFormat>
  <Paragraphs>53</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Meiryo</vt:lpstr>
      <vt:lpstr>Aptos</vt:lpstr>
      <vt:lpstr>Aptos Display</vt:lpstr>
      <vt:lpstr>Arial</vt:lpstr>
      <vt:lpstr>Office Theme</vt:lpstr>
      <vt:lpstr>LIGHT AUTOMATION TOOL</vt:lpstr>
      <vt:lpstr>Idea behind the project: </vt:lpstr>
      <vt:lpstr>PROJECT OBJECTIVES </vt:lpstr>
      <vt:lpstr>PowerPoint Presentation</vt:lpstr>
      <vt:lpstr>Stakeholder Identification: </vt:lpstr>
      <vt:lpstr>Feasibility study:</vt:lpstr>
      <vt:lpstr>PowerPoint Presentation</vt:lpstr>
      <vt:lpstr>PowerPoint Presentation</vt:lpstr>
      <vt:lpstr>Role of a Payment Automation Tool:</vt:lpstr>
      <vt:lpstr>Risk Analysis:</vt:lpstr>
      <vt:lpstr>TECHNICAL BACKGROUND</vt:lpstr>
      <vt:lpstr>Customer Experience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BriNNNddAAa 💀💀💀</dc:creator>
  <cp:lastModifiedBy>BriNNNddAAa 💀💀💀</cp:lastModifiedBy>
  <cp:revision>2</cp:revision>
  <dcterms:created xsi:type="dcterms:W3CDTF">2025-08-06T15:20:42Z</dcterms:created>
  <dcterms:modified xsi:type="dcterms:W3CDTF">2025-08-07T16:10:47Z</dcterms:modified>
</cp:coreProperties>
</file>