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708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838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7850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2683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201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2290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4393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831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165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055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149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96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82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49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389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886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58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9189F-7408-4233-8EF6-C7045DCFA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595312"/>
            <a:ext cx="9144000" cy="2387600"/>
          </a:xfrm>
        </p:spPr>
        <p:txBody>
          <a:bodyPr/>
          <a:lstStyle/>
          <a:p>
            <a:r>
              <a:rPr lang="en-US" dirty="0"/>
              <a:t>ONLINE SHOPPING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36725-3CFE-4F5F-9522-4FBD3C5F0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5068888"/>
            <a:ext cx="9144000" cy="1655762"/>
          </a:xfrm>
        </p:spPr>
        <p:txBody>
          <a:bodyPr/>
          <a:lstStyle/>
          <a:p>
            <a:r>
              <a:rPr lang="en-US" dirty="0"/>
              <a:t>                                                                     Prepared by : Shaik Javid Afreed</a:t>
            </a:r>
          </a:p>
          <a:p>
            <a:r>
              <a:rPr lang="en-US" dirty="0"/>
              <a:t>                                                                        Date : 19/01/2025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295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B4D7D9-986A-4485-8A59-DD67A9E18600}"/>
              </a:ext>
            </a:extLst>
          </p:cNvPr>
          <p:cNvSpPr/>
          <p:nvPr/>
        </p:nvSpPr>
        <p:spPr>
          <a:xfrm>
            <a:off x="2505075" y="1714499"/>
            <a:ext cx="862012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3. Customer Support Resources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Live Chat Systems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Help Desk and Ticketing Systems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Customer Feedback Systems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r>
              <a:rPr lang="en-IN" dirty="0"/>
              <a:t>4. Data and Analytics Resources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Google Analytics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Customer Segmentation Tools</a:t>
            </a:r>
          </a:p>
          <a:p>
            <a:endParaRPr lang="en-US" dirty="0"/>
          </a:p>
          <a:p>
            <a:r>
              <a:rPr lang="en-US" dirty="0"/>
              <a:t>5</a:t>
            </a:r>
            <a:r>
              <a:rPr lang="en-IN" dirty="0"/>
              <a:t>.</a:t>
            </a:r>
            <a:r>
              <a:rPr lang="en-IN" b="1" dirty="0"/>
              <a:t> </a:t>
            </a:r>
            <a:r>
              <a:rPr lang="en-IN" dirty="0"/>
              <a:t>Human Resources and Team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Web Developers and Designers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Marketing and Content Teams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Customer Support Teams</a:t>
            </a:r>
          </a:p>
          <a:p>
            <a:endParaRPr lang="en-US" dirty="0"/>
          </a:p>
          <a:p>
            <a:r>
              <a:rPr lang="en-US" dirty="0"/>
              <a:t>6</a:t>
            </a:r>
            <a:r>
              <a:rPr lang="en-IN" dirty="0"/>
              <a:t>. Product photo </a:t>
            </a:r>
            <a:r>
              <a:rPr lang="en-IN" dirty="0" err="1"/>
              <a:t>graphy</a:t>
            </a:r>
            <a:endParaRPr lang="en-IN" dirty="0"/>
          </a:p>
          <a:p>
            <a:r>
              <a:rPr lang="en-US" dirty="0"/>
              <a:t>7</a:t>
            </a:r>
            <a:r>
              <a:rPr lang="en-IN" dirty="0"/>
              <a:t>.Product sourcing</a:t>
            </a:r>
          </a:p>
          <a:p>
            <a:endParaRPr lang="en-IN" dirty="0"/>
          </a:p>
          <a:p>
            <a:endParaRPr lang="en-US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US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154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3568-B5FD-4CF8-9F8E-7E1A8A497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1EF01-CF36-4C3D-A925-185C042B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Security Risks</a:t>
            </a:r>
          </a:p>
          <a:p>
            <a:r>
              <a:rPr lang="en-IN" dirty="0"/>
              <a:t>Payment Fraud</a:t>
            </a:r>
          </a:p>
          <a:p>
            <a:r>
              <a:rPr lang="en-IN" dirty="0"/>
              <a:t>Privacy Risks</a:t>
            </a:r>
          </a:p>
          <a:p>
            <a:r>
              <a:rPr lang="en-IN" dirty="0"/>
              <a:t>Delivery and </a:t>
            </a:r>
            <a:r>
              <a:rPr lang="en-IN" dirty="0" err="1"/>
              <a:t>Fulfillment</a:t>
            </a:r>
            <a:r>
              <a:rPr lang="en-IN" dirty="0"/>
              <a:t> Risks</a:t>
            </a:r>
          </a:p>
          <a:p>
            <a:r>
              <a:rPr lang="en-US" dirty="0"/>
              <a:t>Customer Experience and Trust Issues</a:t>
            </a:r>
          </a:p>
          <a:p>
            <a:r>
              <a:rPr lang="en-IN" dirty="0"/>
              <a:t>Operational and Technical Risks</a:t>
            </a:r>
          </a:p>
          <a:p>
            <a:r>
              <a:rPr lang="en-US" dirty="0"/>
              <a:t>Negative Reviews and Reputation Damage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6909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7614-5C34-42C1-9DA7-7D8BB6BA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ACA14-7D30-4758-8104-214D64D99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Payment Processors and Gateways</a:t>
            </a:r>
          </a:p>
          <a:p>
            <a:r>
              <a:rPr lang="en-IN" dirty="0"/>
              <a:t>Logistics and Shipping Providers</a:t>
            </a:r>
          </a:p>
          <a:p>
            <a:r>
              <a:rPr lang="en-IN" dirty="0"/>
              <a:t>E-Commerce Platforms and Marketplaces</a:t>
            </a:r>
          </a:p>
          <a:p>
            <a:r>
              <a:rPr lang="en-US" dirty="0"/>
              <a:t>Digital Marketing and Advertising Providers</a:t>
            </a:r>
          </a:p>
          <a:p>
            <a:r>
              <a:rPr lang="en-US" dirty="0"/>
              <a:t>Customer Support and Engagement Tools</a:t>
            </a:r>
          </a:p>
          <a:p>
            <a:r>
              <a:rPr lang="en-IN" dirty="0"/>
              <a:t>Security and Fraud Prevention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521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EAE8-6B20-4C8C-8D0F-0B4D3CCB3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351" y="76200"/>
            <a:ext cx="9212262" cy="2724845"/>
          </a:xfrm>
        </p:spPr>
        <p:txBody>
          <a:bodyPr>
            <a:normAutofit/>
          </a:bodyPr>
          <a:lstStyle/>
          <a:p>
            <a:r>
              <a:rPr lang="en-US" sz="2400" dirty="0"/>
              <a:t>To be completed  by Appropriate Manager : Henry </a:t>
            </a:r>
            <a:endParaRPr lang="en-IN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31C9B-A6E2-4061-A840-543DA0876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Project Sponsor : Williamson                         Project Manager : Henry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4988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98375-C9CE-40F4-841D-2A727499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799" y="3157760"/>
            <a:ext cx="8911687" cy="1280890"/>
          </a:xfrm>
        </p:spPr>
        <p:txBody>
          <a:bodyPr/>
          <a:lstStyle/>
          <a:p>
            <a:r>
              <a:rPr lang="en-US" dirty="0"/>
              <a:t>                          THE  END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324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96F13-B854-4B51-8072-80A12439E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FC4C9-E2B9-4574-9AD1-CB217C8F1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online shopping website is an e-commerce platform where customers can browse, select, and purchase products or services over the internet. Online shopping websites typically offer a wide range of products and allow customers to make purchases from the comfort of their own homes.</a:t>
            </a:r>
          </a:p>
          <a:p>
            <a:r>
              <a:rPr lang="en-US" dirty="0">
                <a:solidFill>
                  <a:srgbClr val="333333"/>
                </a:solidFill>
                <a:latin typeface="-apple-system"/>
              </a:rPr>
              <a:t>Online shopping websites also often offer features such as customer reviews, product comparisons, and personalized recommendations to help customers make informed purchasing decisions.</a:t>
            </a:r>
          </a:p>
          <a:p>
            <a:r>
              <a:rPr lang="en-US" dirty="0">
                <a:solidFill>
                  <a:srgbClr val="333333"/>
                </a:solidFill>
                <a:latin typeface="-apple-system"/>
              </a:rPr>
              <a:t>As online shopping continues to grow in popularity, businesses are increasingly turning to online shopping websites to reach a broader audience and grow their sales.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69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8C8B-BB41-4948-B556-4B349C73F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284DD-477D-4547-9ED3-4CCD151A9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Poor User Experience</a:t>
            </a:r>
          </a:p>
          <a:p>
            <a:r>
              <a:rPr lang="en-IN" dirty="0"/>
              <a:t>Cart Abandonment</a:t>
            </a:r>
          </a:p>
          <a:p>
            <a:r>
              <a:rPr lang="en-IN" dirty="0"/>
              <a:t>Delivery Delays</a:t>
            </a:r>
          </a:p>
          <a:p>
            <a:r>
              <a:rPr lang="en-IN" dirty="0"/>
              <a:t>Product Quality Issues</a:t>
            </a:r>
          </a:p>
          <a:p>
            <a:r>
              <a:rPr lang="en-IN" dirty="0"/>
              <a:t>Security and Privacy Concerns</a:t>
            </a:r>
          </a:p>
          <a:p>
            <a:r>
              <a:rPr lang="en-IN" dirty="0"/>
              <a:t>Limited Product Availability</a:t>
            </a:r>
          </a:p>
          <a:p>
            <a:r>
              <a:rPr lang="en-US" dirty="0"/>
              <a:t>Difficulty in Returns and Refunds</a:t>
            </a:r>
          </a:p>
          <a:p>
            <a:r>
              <a:rPr lang="en-IN" dirty="0"/>
              <a:t>Limited Payment Options</a:t>
            </a:r>
          </a:p>
          <a:p>
            <a:r>
              <a:rPr lang="en-IN" dirty="0"/>
              <a:t>Inefficient Customer Support</a:t>
            </a:r>
          </a:p>
        </p:txBody>
      </p:sp>
    </p:spTree>
    <p:extLst>
      <p:ext uri="{BB962C8B-B14F-4D97-AF65-F5344CB8AC3E}">
        <p14:creationId xmlns:p14="http://schemas.microsoft.com/office/powerpoint/2010/main" val="2292340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2000-C650-4477-9F4E-0E72FF22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Oppurtunities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F3FC7-4BFD-4394-8F41-460BDBC03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Expanding Customer Reach (Global Market)</a:t>
            </a:r>
          </a:p>
          <a:p>
            <a:r>
              <a:rPr lang="en-IN" dirty="0"/>
              <a:t>Mobile Shopping (M-Commerce)</a:t>
            </a:r>
          </a:p>
          <a:p>
            <a:r>
              <a:rPr lang="it-IT" dirty="0"/>
              <a:t>Social Commerce (Selling via Social Media)</a:t>
            </a:r>
          </a:p>
          <a:p>
            <a:r>
              <a:rPr lang="en-IN" dirty="0"/>
              <a:t>Voice Commerce (V-Commerce)</a:t>
            </a:r>
          </a:p>
          <a:p>
            <a:r>
              <a:rPr lang="en-US" dirty="0"/>
              <a:t>Augmented Reality (AR) and Virtual Reality (VR)</a:t>
            </a:r>
          </a:p>
          <a:p>
            <a:r>
              <a:rPr lang="en-IN" dirty="0"/>
              <a:t>Artificial Intelligence (AI) for Customer Service</a:t>
            </a:r>
          </a:p>
          <a:p>
            <a:r>
              <a:rPr lang="en-IN" dirty="0"/>
              <a:t>Influencer and Affiliate Marketing</a:t>
            </a:r>
          </a:p>
          <a:p>
            <a:r>
              <a:rPr lang="en-US" dirty="0"/>
              <a:t>Enhanced Payment Solutions (Buy Now, Pay Later)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9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6303-1044-4FEB-94C1-4CAAFA55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5862D-49A5-4A85-8650-7B533DDBB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43075"/>
            <a:ext cx="8915400" cy="41681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Setting clear and measurable </a:t>
            </a:r>
            <a:r>
              <a:rPr lang="en-US" b="1" dirty="0"/>
              <a:t>goals</a:t>
            </a:r>
            <a:r>
              <a:rPr lang="en-US" dirty="0"/>
              <a:t> for an online shopping platform is essential for</a:t>
            </a:r>
          </a:p>
          <a:p>
            <a:pPr marL="0" indent="0">
              <a:buNone/>
            </a:pPr>
            <a:r>
              <a:rPr lang="en-US" dirty="0"/>
              <a:t>driving growth, improving the customer experience, and ensuring overall business</a:t>
            </a:r>
          </a:p>
          <a:p>
            <a:pPr marL="0" indent="0">
              <a:buNone/>
            </a:pPr>
            <a:r>
              <a:rPr lang="en-US" dirty="0"/>
              <a:t>success. Here are some common </a:t>
            </a:r>
            <a:r>
              <a:rPr lang="en-US" b="1" dirty="0"/>
              <a:t>goals</a:t>
            </a:r>
            <a:r>
              <a:rPr lang="en-US" dirty="0"/>
              <a:t> for online shopping businesses:</a:t>
            </a:r>
            <a:endParaRPr lang="en-IN" dirty="0"/>
          </a:p>
          <a:p>
            <a:r>
              <a:rPr lang="en-IN" dirty="0"/>
              <a:t>Enhance Customer Experience</a:t>
            </a:r>
          </a:p>
          <a:p>
            <a:r>
              <a:rPr lang="en-IN" dirty="0"/>
              <a:t>Improve Customer Retention</a:t>
            </a:r>
          </a:p>
          <a:p>
            <a:r>
              <a:rPr lang="en-IN" dirty="0"/>
              <a:t>Optimize Inventory Management</a:t>
            </a:r>
          </a:p>
          <a:p>
            <a:r>
              <a:rPr lang="en-IN" dirty="0"/>
              <a:t>Reduce Cart Abandonment</a:t>
            </a:r>
          </a:p>
          <a:p>
            <a:r>
              <a:rPr lang="en-IN" dirty="0"/>
              <a:t>Increase Average Order Value</a:t>
            </a:r>
          </a:p>
          <a:p>
            <a:r>
              <a:rPr lang="en-IN" dirty="0"/>
              <a:t>Boost Brand Awareness</a:t>
            </a:r>
          </a:p>
          <a:p>
            <a:r>
              <a:rPr lang="en-IN" dirty="0"/>
              <a:t>Expand Payment Options</a:t>
            </a:r>
          </a:p>
          <a:p>
            <a:r>
              <a:rPr lang="en-IN" dirty="0"/>
              <a:t>Improve Website Security</a:t>
            </a:r>
          </a:p>
          <a:p>
            <a:r>
              <a:rPr lang="en-IN" dirty="0"/>
              <a:t>Strengthen Customer Support</a:t>
            </a:r>
          </a:p>
        </p:txBody>
      </p:sp>
    </p:spTree>
    <p:extLst>
      <p:ext uri="{BB962C8B-B14F-4D97-AF65-F5344CB8AC3E}">
        <p14:creationId xmlns:p14="http://schemas.microsoft.com/office/powerpoint/2010/main" val="4004396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D286-8D7C-49C7-8283-DE3E61EC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Objectives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136EB-DBF2-489C-9F28-EFD9FCA10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Enhance User Experience</a:t>
            </a:r>
          </a:p>
          <a:p>
            <a:r>
              <a:rPr lang="en-IN" dirty="0"/>
              <a:t>Optimize Mobile Shopping Experience</a:t>
            </a:r>
          </a:p>
          <a:p>
            <a:r>
              <a:rPr lang="en-US" dirty="0"/>
              <a:t>Improve Site Performance and Speed</a:t>
            </a:r>
          </a:p>
          <a:p>
            <a:r>
              <a:rPr lang="en-IN" dirty="0"/>
              <a:t>Integrate Multiple Payment Options</a:t>
            </a:r>
          </a:p>
          <a:p>
            <a:r>
              <a:rPr lang="en-US" dirty="0"/>
              <a:t>Implement Advanced Search and Filter Options</a:t>
            </a:r>
          </a:p>
          <a:p>
            <a:r>
              <a:rPr lang="en-US" dirty="0"/>
              <a:t>Enhance Security and Privacy Protections</a:t>
            </a:r>
          </a:p>
          <a:p>
            <a:r>
              <a:rPr lang="en-US" dirty="0"/>
              <a:t>Build Scalable Infrastructure for Growth</a:t>
            </a:r>
          </a:p>
          <a:p>
            <a:r>
              <a:rPr lang="en-US" dirty="0"/>
              <a:t>Implement Comprehensive Analytics and Reporting Tools</a:t>
            </a:r>
          </a:p>
          <a:p>
            <a:r>
              <a:rPr lang="en-US" dirty="0"/>
              <a:t>Achieve Continuous Improvement and Feedback Integration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621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68DD6-292D-4699-8FFE-A82464DD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FAB70-629B-4E77-86E3-FBD61950D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Customer Satisfaction and Experience</a:t>
            </a:r>
          </a:p>
          <a:p>
            <a:r>
              <a:rPr lang="en-IN" dirty="0"/>
              <a:t>Low Cart Abandonment Rate</a:t>
            </a:r>
          </a:p>
          <a:p>
            <a:r>
              <a:rPr lang="en-US" dirty="0"/>
              <a:t>Fast and Reliable Website Performance</a:t>
            </a:r>
          </a:p>
          <a:p>
            <a:r>
              <a:rPr lang="en-US" dirty="0"/>
              <a:t>Effective Product Search and Filtering</a:t>
            </a:r>
          </a:p>
          <a:p>
            <a:r>
              <a:rPr lang="en-IN" dirty="0"/>
              <a:t>Strong Customer Support</a:t>
            </a:r>
          </a:p>
          <a:p>
            <a:r>
              <a:rPr lang="en-US" dirty="0"/>
              <a:t>Strong Sales and Revenue Growth</a:t>
            </a:r>
          </a:p>
          <a:p>
            <a:r>
              <a:rPr lang="en-IN" dirty="0"/>
              <a:t>Successful Marketing Campaigns</a:t>
            </a:r>
          </a:p>
          <a:p>
            <a:r>
              <a:rPr lang="en-US" dirty="0"/>
              <a:t>Positive Brand Reputation and Trust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52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53C3D-D328-4ED0-B7AE-166B16B80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to approach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6DF5D-F5AB-4D9B-94FB-64E584410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Agile Development Methodology</a:t>
            </a:r>
          </a:p>
          <a:p>
            <a:r>
              <a:rPr lang="en-IN" dirty="0"/>
              <a:t>Search Engine Optimization (SEO)</a:t>
            </a:r>
          </a:p>
          <a:p>
            <a:r>
              <a:rPr lang="en-IN" dirty="0"/>
              <a:t>Omnichannel Strategy</a:t>
            </a:r>
          </a:p>
          <a:p>
            <a:r>
              <a:rPr lang="en-IN" dirty="0"/>
              <a:t>Secure Payment Systems</a:t>
            </a:r>
          </a:p>
          <a:p>
            <a:r>
              <a:rPr lang="en-IN" dirty="0"/>
              <a:t>Loyalty and Rewards Programs</a:t>
            </a:r>
          </a:p>
          <a:p>
            <a:r>
              <a:rPr lang="en-IN" dirty="0"/>
              <a:t>Performance and Speed Optimization</a:t>
            </a:r>
          </a:p>
          <a:p>
            <a:r>
              <a:rPr lang="en-US" dirty="0"/>
              <a:t>Social Proof and User-Generated Content (UGC)</a:t>
            </a:r>
          </a:p>
          <a:p>
            <a:r>
              <a:rPr lang="en-IN" dirty="0"/>
              <a:t>Data Analytics and Reporting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887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A9CD0-A85B-44A2-A766-8830AA3F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7A28-706C-40C8-8EF9-76F124791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1. Technology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Website/Platform Development Tools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Payment Gateways and Processing Systems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Web Hosting and Infrastructure</a:t>
            </a:r>
          </a:p>
          <a:p>
            <a:pPr marL="0" indent="0">
              <a:buNone/>
            </a:pPr>
            <a:r>
              <a:rPr lang="en-IN" dirty="0"/>
              <a:t>2. Marketing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SEO (Search Engine Optimization)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Email Marketing Tools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Social Media Marketing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Paid Advertising</a:t>
            </a:r>
          </a:p>
        </p:txBody>
      </p:sp>
    </p:spTree>
    <p:extLst>
      <p:ext uri="{BB962C8B-B14F-4D97-AF65-F5344CB8AC3E}">
        <p14:creationId xmlns:p14="http://schemas.microsoft.com/office/powerpoint/2010/main" val="71300810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1510</TotalTime>
  <Words>549</Words>
  <Application>Microsoft Office PowerPoint</Application>
  <PresentationFormat>Widescreen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-apple-system</vt:lpstr>
      <vt:lpstr>Arial</vt:lpstr>
      <vt:lpstr>Century Gothic</vt:lpstr>
      <vt:lpstr>Wingdings</vt:lpstr>
      <vt:lpstr>Wingdings 3</vt:lpstr>
      <vt:lpstr>Wisp</vt:lpstr>
      <vt:lpstr>ONLINE SHOPPING</vt:lpstr>
      <vt:lpstr>INTRODUCTION</vt:lpstr>
      <vt:lpstr>Problems</vt:lpstr>
      <vt:lpstr>Oppurtunities</vt:lpstr>
      <vt:lpstr>Goals</vt:lpstr>
      <vt:lpstr>Project Objectives</vt:lpstr>
      <vt:lpstr>Success criteria</vt:lpstr>
      <vt:lpstr>Methods to approach</vt:lpstr>
      <vt:lpstr>Resources</vt:lpstr>
      <vt:lpstr>PowerPoint Presentation</vt:lpstr>
      <vt:lpstr>Risks </vt:lpstr>
      <vt:lpstr>Dependencies</vt:lpstr>
      <vt:lpstr>To be completed  by Appropriate Manager : Henry </vt:lpstr>
      <vt:lpstr>                          THE 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SHOPPING</dc:title>
  <dc:creator>Javed Afreed</dc:creator>
  <cp:lastModifiedBy>Javed Afreed</cp:lastModifiedBy>
  <cp:revision>14</cp:revision>
  <dcterms:created xsi:type="dcterms:W3CDTF">2025-01-18T17:26:16Z</dcterms:created>
  <dcterms:modified xsi:type="dcterms:W3CDTF">2025-01-19T18:37:13Z</dcterms:modified>
</cp:coreProperties>
</file>